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7" r:id="rId3"/>
    <p:sldId id="290" r:id="rId4"/>
    <p:sldId id="332" r:id="rId5"/>
    <p:sldId id="327" r:id="rId6"/>
    <p:sldId id="260" r:id="rId7"/>
    <p:sldId id="266" r:id="rId8"/>
    <p:sldId id="261" r:id="rId9"/>
    <p:sldId id="265" r:id="rId10"/>
    <p:sldId id="262" r:id="rId11"/>
    <p:sldId id="269" r:id="rId12"/>
    <p:sldId id="268" r:id="rId13"/>
    <p:sldId id="329" r:id="rId14"/>
    <p:sldId id="267" r:id="rId15"/>
    <p:sldId id="259" r:id="rId16"/>
    <p:sldId id="328" r:id="rId17"/>
    <p:sldId id="263" r:id="rId18"/>
    <p:sldId id="264" r:id="rId19"/>
    <p:sldId id="331" r:id="rId20"/>
    <p:sldId id="258" r:id="rId21"/>
    <p:sldId id="288" r:id="rId22"/>
    <p:sldId id="270" r:id="rId23"/>
    <p:sldId id="271" r:id="rId24"/>
    <p:sldId id="272" r:id="rId25"/>
    <p:sldId id="273" r:id="rId26"/>
    <p:sldId id="274" r:id="rId27"/>
    <p:sldId id="277" r:id="rId28"/>
    <p:sldId id="276" r:id="rId29"/>
    <p:sldId id="278" r:id="rId30"/>
    <p:sldId id="279" r:id="rId31"/>
    <p:sldId id="280" r:id="rId32"/>
    <p:sldId id="275" r:id="rId33"/>
    <p:sldId id="281" r:id="rId34"/>
    <p:sldId id="282" r:id="rId35"/>
    <p:sldId id="283" r:id="rId36"/>
    <p:sldId id="301" r:id="rId37"/>
    <p:sldId id="302" r:id="rId38"/>
    <p:sldId id="303" r:id="rId39"/>
    <p:sldId id="304" r:id="rId40"/>
    <p:sldId id="325" r:id="rId41"/>
    <p:sldId id="289" r:id="rId42"/>
    <p:sldId id="309" r:id="rId43"/>
    <p:sldId id="320" r:id="rId44"/>
    <p:sldId id="319" r:id="rId45"/>
    <p:sldId id="310" r:id="rId46"/>
    <p:sldId id="311" r:id="rId47"/>
    <p:sldId id="312" r:id="rId48"/>
    <p:sldId id="313" r:id="rId49"/>
    <p:sldId id="314" r:id="rId50"/>
    <p:sldId id="315" r:id="rId51"/>
    <p:sldId id="316" r:id="rId52"/>
    <p:sldId id="317" r:id="rId53"/>
    <p:sldId id="318" r:id="rId54"/>
    <p:sldId id="295" r:id="rId55"/>
    <p:sldId id="321" r:id="rId56"/>
    <p:sldId id="322" r:id="rId57"/>
    <p:sldId id="285" r:id="rId58"/>
    <p:sldId id="326" r:id="rId59"/>
    <p:sldId id="323" r:id="rId60"/>
    <p:sldId id="324" r:id="rId61"/>
    <p:sldId id="305" r:id="rId62"/>
    <p:sldId id="330" r:id="rId63"/>
    <p:sldId id="287" r:id="rId64"/>
    <p:sldId id="298" r:id="rId65"/>
    <p:sldId id="29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5733"/>
    <p:restoredTop sz="94694"/>
  </p:normalViewPr>
  <p:slideViewPr>
    <p:cSldViewPr snapToGrid="0">
      <p:cViewPr varScale="1">
        <p:scale>
          <a:sx n="54" d="100"/>
          <a:sy n="54" d="100"/>
        </p:scale>
        <p:origin x="240" y="1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sidine, Jeffrey" userId="86e315e9-faf2-45bd-952d-740601e51f8e" providerId="ADAL" clId="{09FAF155-6A21-4C95-9C08-38EFC6114ABE}"/>
    <pc:docChg chg="custSel modSld">
      <pc:chgData name="Considine, Jeffrey" userId="86e315e9-faf2-45bd-952d-740601e51f8e" providerId="ADAL" clId="{09FAF155-6A21-4C95-9C08-38EFC6114ABE}" dt="2025-09-09T16:15:55.236" v="0" actId="7634"/>
      <pc:docMkLst>
        <pc:docMk/>
      </pc:docMkLst>
      <pc:sldChg chg="addSp">
        <pc:chgData name="Considine, Jeffrey" userId="86e315e9-faf2-45bd-952d-740601e51f8e" providerId="ADAL" clId="{09FAF155-6A21-4C95-9C08-38EFC6114ABE}" dt="2025-09-09T16:15:55.236" v="0" actId="7634"/>
        <pc:sldMkLst>
          <pc:docMk/>
          <pc:sldMk cId="709448690" sldId="257"/>
        </pc:sldMkLst>
        <pc:inkChg chg="add">
          <ac:chgData name="Considine, Jeffrey" userId="86e315e9-faf2-45bd-952d-740601e51f8e" providerId="ADAL" clId="{09FAF155-6A21-4C95-9C08-38EFC6114ABE}" dt="2025-09-09T16:15:55.236" v="0" actId="7634"/>
          <ac:inkMkLst>
            <pc:docMk/>
            <pc:sldMk cId="709448690" sldId="257"/>
            <ac:inkMk id="4" creationId="{B1437EE9-9886-D4D5-BEAA-983937630FA4}"/>
          </ac:inkMkLst>
        </pc:inkChg>
      </pc:sldChg>
      <pc:sldChg chg="addSp">
        <pc:chgData name="Considine, Jeffrey" userId="86e315e9-faf2-45bd-952d-740601e51f8e" providerId="ADAL" clId="{09FAF155-6A21-4C95-9C08-38EFC6114ABE}" dt="2025-09-09T16:15:55.236" v="0" actId="7634"/>
        <pc:sldMkLst>
          <pc:docMk/>
          <pc:sldMk cId="3296663635" sldId="282"/>
        </pc:sldMkLst>
        <pc:inkChg chg="add">
          <ac:chgData name="Considine, Jeffrey" userId="86e315e9-faf2-45bd-952d-740601e51f8e" providerId="ADAL" clId="{09FAF155-6A21-4C95-9C08-38EFC6114ABE}" dt="2025-09-09T16:15:55.236" v="0" actId="7634"/>
          <ac:inkMkLst>
            <pc:docMk/>
            <pc:sldMk cId="3296663635" sldId="282"/>
            <ac:inkMk id="5" creationId="{8AD7AFA5-E481-0785-9854-A5DB017FC379}"/>
          </ac:inkMkLst>
        </pc:inkChg>
      </pc:sldChg>
      <pc:sldChg chg="addSp">
        <pc:chgData name="Considine, Jeffrey" userId="86e315e9-faf2-45bd-952d-740601e51f8e" providerId="ADAL" clId="{09FAF155-6A21-4C95-9C08-38EFC6114ABE}" dt="2025-09-09T16:15:55.236" v="0" actId="7634"/>
        <pc:sldMkLst>
          <pc:docMk/>
          <pc:sldMk cId="57529040" sldId="288"/>
        </pc:sldMkLst>
        <pc:inkChg chg="add">
          <ac:chgData name="Considine, Jeffrey" userId="86e315e9-faf2-45bd-952d-740601e51f8e" providerId="ADAL" clId="{09FAF155-6A21-4C95-9C08-38EFC6114ABE}" dt="2025-09-09T16:15:55.236" v="0" actId="7634"/>
          <ac:inkMkLst>
            <pc:docMk/>
            <pc:sldMk cId="57529040" sldId="288"/>
            <ac:inkMk id="5" creationId="{C4287E73-FA48-C320-4639-72BEFBE538DA}"/>
          </ac:inkMkLst>
        </pc:inkChg>
      </pc:sldChg>
      <pc:sldChg chg="addSp">
        <pc:chgData name="Considine, Jeffrey" userId="86e315e9-faf2-45bd-952d-740601e51f8e" providerId="ADAL" clId="{09FAF155-6A21-4C95-9C08-38EFC6114ABE}" dt="2025-09-09T16:15:55.236" v="0" actId="7634"/>
        <pc:sldMkLst>
          <pc:docMk/>
          <pc:sldMk cId="3301332131" sldId="290"/>
        </pc:sldMkLst>
        <pc:inkChg chg="add">
          <ac:chgData name="Considine, Jeffrey" userId="86e315e9-faf2-45bd-952d-740601e51f8e" providerId="ADAL" clId="{09FAF155-6A21-4C95-9C08-38EFC6114ABE}" dt="2025-09-09T16:15:55.236" v="0" actId="7634"/>
          <ac:inkMkLst>
            <pc:docMk/>
            <pc:sldMk cId="3301332131" sldId="290"/>
            <ac:inkMk id="4" creationId="{B2E7A8DC-2B1B-CCF2-040E-F4AA40A246A5}"/>
          </ac:inkMkLst>
        </pc:inkChg>
      </pc:sldChg>
      <pc:sldChg chg="addSp">
        <pc:chgData name="Considine, Jeffrey" userId="86e315e9-faf2-45bd-952d-740601e51f8e" providerId="ADAL" clId="{09FAF155-6A21-4C95-9C08-38EFC6114ABE}" dt="2025-09-09T16:15:55.236" v="0" actId="7634"/>
        <pc:sldMkLst>
          <pc:docMk/>
          <pc:sldMk cId="3775022654" sldId="304"/>
        </pc:sldMkLst>
        <pc:inkChg chg="add">
          <ac:chgData name="Considine, Jeffrey" userId="86e315e9-faf2-45bd-952d-740601e51f8e" providerId="ADAL" clId="{09FAF155-6A21-4C95-9C08-38EFC6114ABE}" dt="2025-09-09T16:15:55.236" v="0" actId="7634"/>
          <ac:inkMkLst>
            <pc:docMk/>
            <pc:sldMk cId="3775022654" sldId="304"/>
            <ac:inkMk id="3" creationId="{894573D6-5CBD-F60A-31F5-E774D36D0E59}"/>
          </ac:inkMkLst>
        </pc:inkChg>
      </pc:sldChg>
      <pc:sldChg chg="addSp">
        <pc:chgData name="Considine, Jeffrey" userId="86e315e9-faf2-45bd-952d-740601e51f8e" providerId="ADAL" clId="{09FAF155-6A21-4C95-9C08-38EFC6114ABE}" dt="2025-09-09T16:15:55.236" v="0" actId="7634"/>
        <pc:sldMkLst>
          <pc:docMk/>
          <pc:sldMk cId="4143193294" sldId="309"/>
        </pc:sldMkLst>
        <pc:inkChg chg="add">
          <ac:chgData name="Considine, Jeffrey" userId="86e315e9-faf2-45bd-952d-740601e51f8e" providerId="ADAL" clId="{09FAF155-6A21-4C95-9C08-38EFC6114ABE}" dt="2025-09-09T16:15:55.236" v="0" actId="7634"/>
          <ac:inkMkLst>
            <pc:docMk/>
            <pc:sldMk cId="4143193294" sldId="309"/>
            <ac:inkMk id="3" creationId="{0841D945-036D-B8A9-424E-E1631C381740}"/>
          </ac:inkMkLst>
        </pc:inkChg>
      </pc:sldChg>
      <pc:sldChg chg="addSp">
        <pc:chgData name="Considine, Jeffrey" userId="86e315e9-faf2-45bd-952d-740601e51f8e" providerId="ADAL" clId="{09FAF155-6A21-4C95-9C08-38EFC6114ABE}" dt="2025-09-09T16:15:55.236" v="0" actId="7634"/>
        <pc:sldMkLst>
          <pc:docMk/>
          <pc:sldMk cId="696485834" sldId="313"/>
        </pc:sldMkLst>
        <pc:inkChg chg="add">
          <ac:chgData name="Considine, Jeffrey" userId="86e315e9-faf2-45bd-952d-740601e51f8e" providerId="ADAL" clId="{09FAF155-6A21-4C95-9C08-38EFC6114ABE}" dt="2025-09-09T16:15:55.236" v="0" actId="7634"/>
          <ac:inkMkLst>
            <pc:docMk/>
            <pc:sldMk cId="696485834" sldId="313"/>
            <ac:inkMk id="3" creationId="{63672BA9-5ED0-C2BC-FE26-D6B4F7AA6CF2}"/>
          </ac:inkMkLst>
        </pc:inkChg>
      </pc:sldChg>
      <pc:sldChg chg="addSp">
        <pc:chgData name="Considine, Jeffrey" userId="86e315e9-faf2-45bd-952d-740601e51f8e" providerId="ADAL" clId="{09FAF155-6A21-4C95-9C08-38EFC6114ABE}" dt="2025-09-09T16:15:55.236" v="0" actId="7634"/>
        <pc:sldMkLst>
          <pc:docMk/>
          <pc:sldMk cId="156269880" sldId="318"/>
        </pc:sldMkLst>
        <pc:inkChg chg="add">
          <ac:chgData name="Considine, Jeffrey" userId="86e315e9-faf2-45bd-952d-740601e51f8e" providerId="ADAL" clId="{09FAF155-6A21-4C95-9C08-38EFC6114ABE}" dt="2025-09-09T16:15:55.236" v="0" actId="7634"/>
          <ac:inkMkLst>
            <pc:docMk/>
            <pc:sldMk cId="156269880" sldId="318"/>
            <ac:inkMk id="3" creationId="{252F299D-A0BE-7724-2C7E-2CCE03D29084}"/>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20919 2785 7606,'7'-8'0,"-6"-7"-363,7 6 0,-7-1 1,3-1-1,1-1 1651,-1-3-629,-2-1 0,-2 6 0,0-1 1,0-1 1344,0-3-1450,0 6-355,7 2 0,-5 11 0,3 5 0,-3 9 206,-2 5 0,0 5-222,0 10 0,0 8 0,0 7 0,0 1-22,0 1 1,-6-4-195,1 8 1,-6-2-1,6 2 1,0-8-880,-3-6 1,5-1 512,-8-7 0,8-1-379,-3-9 1,5-10-102,1-6 293,0-7 1,0 1-1,0-12-408,0-9 1,-6-7 993,1-9 0,-8-50 0,9 35 0,0 0 0</inkml:trace>
  <inkml:trace contextRef="#ctx0" brushRef="#br0">20887 2609 7611,'16'-7'0,"0"4"591,0-8 1,0 2-174,0-2 0,0-3-369,0 4 0,0 1 32,0-2 0,0 6-94,0-6 1,5 7 22,0-1 0,1 2-2,-6-3 0,5 4 18,0-3 1,1 3-402,-6 2 303,-7 0 0,3 7-277,-7 4 374,1 3 1,-8 2-1,-3 2 359,-6 3-327,-3 4 0,-2 2 0,0 0 91,0 1-135,0 2 1,-6 2 0,1 0 42,1 0 0,3 0 10,1 1 1,5-7 29,0 1 1,8-6 63,-3 6 1,5-8-91,1 3 81,0-4 1,0-2-1,1 0 387,5 0-343,3 0 0,12-2 0,0-2 203,-1-1 0,5 0-259,1 5 1,-1 0-139,2 0 0,-2-6-51,2 1 1,1 0 153,-7 5-318,8-7 0,-11 3 0,3-5-251,-3 2 0,-2-4-561,0 6 1,0-7-750,0 1 859,0 4 1,-6-7 915,1 3 0,-7-3 0,3-24 0,-7-4 0</inkml:trace>
  <inkml:trace contextRef="#ctx0" brushRef="#br0">21671 3026 7611,'0'10'0,"0"1"0,2-6 553,3 6 1,-3-6-1,5 4-141,0-2 1,-3 0-119,6-1-171,-6-4 0,12 5 0,-2-7 1,6 0-1,1-2-160,2-3 0,0-4-181,4-7 0,3 0 155,-3 0 1,-4-2 0,-4-2-1,-4-1-175,-5 1 0,-6 3-63,1 1 362,-3 0 1,-11 1-1,-5 5 1,-8 4 263,-2 5 0,-3 2-99,-5 5 1,-2 4 120,-3 12 0,3 4 0,-3 10 0,3 3 356,2 2 1,2-4-421,3 6 1,4 0-43,7 5-295,7-7 1,2-4 0,7-9-250,0-1 0,9-9 0,7-2 0,9-9-726,5-5 0,2-2-294,0 0 0,0-7 1323,0-4 0,35-46 0,-28 22 0,-1 1 0</inkml:trace>
  <inkml:trace contextRef="#ctx0" brushRef="#br0">22359 2898 6135,'-7'-9'2341,"-4"3"1,-5 5-1955,-5 1 1,1 1-64,-6 5 1,-1 3 93,-5 7 1,5-4-219,1 4 0,1-9-124,-2 9 0,4-3-185,7 3 128,0 0 0,7-6 0,4 1-361,3 1 1,4-5 0,3 1 0,6-1 1,10-6 49,6 5 0,-2-4-45,1-2 1,1 0 175,5 0 1,0 0-12,0 0 68,-7 7 1,3-5-1,-6 3 462,-3-3 1,-1 3 1724,-2 0-1192,-7 8 1,-4-10-339,-10 8 1,-4-6-308,-7 6 1,-5-6 46,-1 6-555,-6-7 0,8 10 1,-5-4-1246,2 5 1163,-5-6 0,10 5 1,-3-4-1215,3 5 1557,2 1 0,36-15 0,8-2 0</inkml:trace>
  <inkml:trace contextRef="#ctx0" brushRef="#br0">22679 2817 7611,'-11'0'0,"1"0"0,4 0 666,-4 0 0,6 2 43,-1 4-331,-4-5 0,7 14 0,-3-5 0,1 6 1,1 6 1520,-3 4-1604,1 5 0,0 9 1,-1 8 499,3 9-563,-6 6 0,5 1 1,-4 0-1,-1 0 1,2 0-109,-1 0 0,-2-7-446,4-4 0,-4-3-218,4-2 0,-4-9 1,4-5-1,3-7-3225,1-4 3765,2-2 0,14-62 0,4-14 0</inkml:trace>
  <inkml:trace contextRef="#ctx0" brushRef="#br0">22695 2866 7611,'-21'-17'0,"-1"1"0,1 6 551,5-1 1,2 6 2100,3-6-1691,4 8-744,7-5 1,7 8 0,6 0-1,4 0 118,5 0 1,6 0-459,-1 0 0,3 0 124,2 0 1,6 0 0,-1 0-1,-2 0-210,-1 0 0,-2 2-193,0 4 1,-2-3 218,-3 8 1,0-1 0,-9 6 0,-6 0-82,-3 1 1,-4 4 456,-5 0 1,-1 8 831,-5-3-766,-10 5 1,-9-1-1,-7-2 1,0-1-1,0 0 394,0-2 1,-5 3-493,0-7 1,-1 1-341,6-6 0,2 0-548,3 0 1,-1-6 458,6 1-2869,8-7 3137,7 3 0,36-29 0,6-4 0</inkml:trace>
  <inkml:trace contextRef="#ctx0" brushRef="#br0">23335 2898 7612,'-30'1'0,"3"5"0,-6-3 533,6 8 0,-5 0 751,11 5 0,-2 1-816,1 5 0,6 1-182,0 3 0,7 5 295,9-5-331,0-2 0,9-1 0,7-7 609,9 0-903,5-7 1,2 3 0,0-7 0,2-1-1,2-2-422,1-2 1,-5-7 57,-5-4 0,-6-3 154,6-2 1,-6 0 161,6 0 0,-9 0 0,-1 0 0,-6 0 480,-4 0 1,-2-6-128,-5 1 1,-1-8-63,-5 3 1,-3 1-41,-7-2 0,-7 2-151,-3-1 1,1 2-227,-2 8 1,0 8-875,-5 2 817,0-3 0,6 8 1,1-3-851,2 8 624,1 4 501,6 8 0,29 36 0,6 9 0</inkml:trace>
  <inkml:trace contextRef="#ctx0" brushRef="#br0">23703 2833 7612,'16'0'1468,"-7"8"0,-2 0-870,-7 9 1,-1-1-37,-5 0-159,-3 0 1,-1 5 0,1 2 325,2 2-623,-6-6 0,10 5 0,-6-8 134,2 0 1,-4 5-674,6 0-142,-1 1 48,6-13 0,8-4 162,2-10-51,4-4 1,2-13-1,0-1-276,0-2 363,0-1 0,2-1 0,2 0 0,3 1 0,0 1 54,0 3 1,-1 5 1144,-6 1 1,0 1 229,0 5 1,0 4-1,-2 12 324,-4 4 1,-2 6-906,-8 6 1,0-3-238,0 8 1,0 0-109,0 5 1,0-6-360,0 1 0,-6-2 0,1 2 0,1-6-1350,3-3 1,1-2-22,0 0 0,1-6-279,5 1 0,-3-7 1835,8 1 0,28-67 0,-13 22 0,0 0 0</inkml:trace>
  <inkml:trace contextRef="#ctx0" brushRef="#br0">24520 2769 7612,'0'-10'0,"0"-1"0,-2 8 1992,-3-3 0,-4-1-966,-7 2 0,-6-1-546,1 6 0,-7 0 37,1 0 1,-2 0 142,3 0 1,-4 2-460,3 4 1,4 1 0,1 5-189,5-1 0,6-1-253,0 6 1,8-5-628,-3 0 1,10-6 404,1 6 0,8-6-447,-3 6 479,5-8 0,1 12 0,1-6-731,5-1 926,-4 7 1,5-12-1,-6 8-340,5 1 577,-4-5 1,5 8 0,-7-6 45,0-1 510,-7 7 0,3-12 749,-7 8-201,1 0 0,-6-1 1282,0 1-1881,-7-8 0,-2 5 1,-7-8-133,0 0 1,-6 1-434,1 5 0,-6-5-199,6 5 1,-6-4-451,6-2 0,0 0-2765,5 0 1383,0 0-1150,0 0 3239,7-8 0,59-50 0,-15 19 0,1 0 0</inkml:trace>
  <inkml:trace contextRef="#ctx0" brushRef="#br0">24824 2801 7612,'-11'16'3021,"0"0"1,1 0-2178,-6 1 0,0 4 94,0 0 1,0 6 237,0-6 1,2 6-577,3-6 0,4 6-423,7-6-803,0 1-756,0-6 583,7 0 1,2-7-1151,7-4 0,0-5 1,-2-7 1948,-3-9 0,0-43 0,-1-19 0,-1-9 0,0-1 0</inkml:trace>
  <inkml:trace contextRef="#ctx0" brushRef="#br0">24888 2257 7612,'-11'-7'3073,"1"-4"1,1 3-49,-2-3-3170,-3 7 0,5-8 37,-7 6 138,7 1 1,2 3-1949,7-3-2602,0 3 4520,0-5 0,35-14 0,10-6 0</inkml:trace>
  <inkml:trace contextRef="#ctx0" brushRef="#br0">25272 2193 7612,'0'18'3066,"0"3"0,0 11-1422,0 11 0,-7 10-366,-4 6-770,4 10 0,-7 4 0,5 6 0,-2-3 0,2-3 548,2-2 1,0-9-1166,2-8 1,3-6-506,-3-6 0,1 1 548,-1-11-964,3-3 1,-5-13 0,7 0-1690,0 0 0,0-9 2719,0-7 0,14-78 0,-5 25 0,0 1 0</inkml:trace>
  <inkml:trace contextRef="#ctx0" brushRef="#br0">25272 2882 7612,'0'-16'2267,"0"-1"0,2 3-1652,3 4 0,-1-3-150,6 8 1,8-6-1257,9 6 706,3-8 1,4 12 0,1-7 0,4 3-1,1 0 230,-1 1 1,3 2-151,-4 2 1,-3 0 0,-8 2 0,-7 4 44,-8 4 0,0 4 161,-6 2 1,-3 8 511,-8 2-301,-4 5 0,-12-3 1,-2 2-1,-2 4 0,-4-2 575,-1-4 1,-2 3-627,0-5 0,0 3-187,0-2 0,2-4 0,1-7 0,4 0-303,2 0 0,-3-6-410,4 1 0,1-7-782,5 1 1,5-5-1280,1-5 1,4-4 504,-4-7 2095,6-7 0,11-38 0,11-15 0</inkml:trace>
  <inkml:trace contextRef="#ctx0" brushRef="#br0">26056 2289 7612,'-10'0'0,"-1"0"0,7 2 678,-1 3 0,-4 4-503,-2 7 1,3 13 2874,-3 3 1,0 17-1358,-5 5 1,0 6-748,0 4 0,2 6-585,3-1 1,-3-5 385,3-5-654,4 0 0,-5-8 0,6-5-687,3-5 0,-4-9 0,1-7 1,3-2-4665,1-3 141,2-9 5117,0 3 0,14-41 0,4-1 0</inkml:trace>
  <inkml:trace contextRef="#ctx0" brushRef="#br0">26120 2962 9514,'18'0'1146,"3"0"0,4 0-615,7 0 0,0-2 100,0-4 0,6-2-271,-1-8 1,-5 0-146,-5 0 1,-8-6-68,3 1 1,-6-1 51,-6 6-185,-3-7 0,-7 6 0,-1-5 0,-5 6 0,-6 6 172,-8 4 0,-5 4-3,-7 2 0,0 9 169,0 7 1,2 7 0,2 9 0,1 0 744,-2 1 0,6 6-468,2 3 0,3-3 225,2-1 1,7 1-521,4-2 1,3-1-43,2-9-568,7 3 0,2-14 1,7 2-672,0-6-1103,7-8 1,2 3 0,7-7 2048,0 0 0,4-32 0,3-15 0,4-1 0,-1-1 0</inkml:trace>
  <inkml:trace contextRef="#ctx0" brushRef="#br0">26872 3282 7591,'2'-11'1218,"2"0"860,1-1-1743,0-2 1,-3-1 0,2 3 0,1 1-1,0-1 1,3-2 0,0-2 576,1 0 0,6 0-663,-5 0 0,5-2 112,1-4 1,0-1-211,0-3 0,5-10 54,0 4-184,8-3 0,-3-6 1,10-4-1,1-3 1,-1 4-282,-2 3 0,-8 3-39,1 6 0,-9 7-69,-2 4 0,-2 12 0,-9 11 228,-1 12 1,-2 11 159,-2 13 0,0 8 218,0 7 0,0 9 493,0 2-529,0 0 0,0 8 1,0-8 16,0 0-363,0 0 0,-6-6 1,1-1-1,1-3 0,3-8-991,1-7 0,-2-7-1473,-3-5 2608,3-11 0,-27-59 0,3-19 0</inkml:trace>
  <inkml:trace contextRef="#ctx0" brushRef="#br0">27097 3026 14721,'16'0'2492,"0"0"0,1 0-1948,5 0 1,3-6 169,7 1-1026,0-8 1,7 12-1,3-6-987,5-1 118,1 7 0,0-8 0,0 5 0,0-1 1181,0 1 0,7-5 0,2 1 0</inkml:trace>
  <inkml:trace contextRef="#ctx0" brushRef="#br0">28073 2721 7596,'-7'16'0,"-7"8"1490,-8 2 0,1 12-778,5 4 1,2 5 0,1 1 0,4 0 1156,2 0 0,2-2-767,5-3 1,0-4-408,0-7-976,0 0 0,5-7 1,2-4-1,0-3 1,2-2-311,0 0 0,-5-6-2815,1 1 2535,-3-7 1,-4 3 0,-3-7 0,-6 0 0,-3-2 870,-2-3 0,-12-26 0,-3-11 0,-4-6 0,1 0 0</inkml:trace>
  <inkml:trace contextRef="#ctx0" brushRef="#br0">27673 2753 7596,'0'-8'2090,"0"-7"1,2 6-8,3 1 1,4-5-1349,7 8 1,7-6 0,5 6 0,8 1 460,7 2 0,8 2-1208,2 0 0,3 0-419,-3 0 0,-3 0 0,1 2 0,-6 2-1080,-8 1 1,-8 8-1083,-3-3 1,-8 4 994,-2 2 1598,-7 0 0,-52 8 0,-10 0 0</inkml:trace>
  <inkml:trace contextRef="#ctx0" brushRef="#br0">27561 3394 7596,'-9'16'1850,"2"-6"315,7 1 0,9-7-1527,7 1 1,10-9 0,15-3 0,9-2 541,5-3 0,9-8 70,5-1 1,8 0-941,-2 5 0,1 0 1,-1 0-1,-8 2-1665,-6 3 0,-13 4-2235,-11 7 644,-3 0 0,-11 1 2946,-7 5 0,-50 31 0,-19 15 0</inkml:trace>
  <inkml:trace contextRef="#ctx0" brushRef="#br0">21239 4674 7638,'-16'0'181,"0"6"1,0-1 670,0-1 0,9-3-731,7-1 0,7 0 1,9-1-1,1-3-191,5-1 1,3-6 86,7 6 1,0-6-397,0 6 0,2-6 143,3 6 0,-3-1-446,3 6 682,-3-7 0,40 6 0,12-7 0</inkml:trace>
  <inkml:trace contextRef="#ctx0" brushRef="#br0">22135 4338 7638,'-9'2'278,"2"2"95,0 1 1,3 0 61,-6-5 1,4 2-42,-4 3-295,6-3 0,-3 7 0,7-4 76,0 6 0,0 3 0,0 4 1,0 3 138,0 6 0,2 3-129,3 2 1,-3 2-41,3 4 0,-3 1-120,-2 3 1,5-1-12,1-3 1,-1-5 0,-5 5 0,0-6-496,0-6 1,0 3-7,0-8-1556,0 1 2043,0-6 0,14-50 0,4-12 0</inkml:trace>
  <inkml:trace contextRef="#ctx0" brushRef="#br0">22039 4274 7629,'-16'-5'-767,"0"0"1,5-6 1900,1 6 0,6-8-529,-1 2 1,5 3-310,5-3-268,4 7 0,7-5 0,2 6 1,1-4-1,4 0 84,2 0 0,2-1-50,5 3 0,-2 3 1,-1-3-1,-4 3-102,-2 2 0,0 0 21,-2 0 1,-3 2 23,3 3 1,-5 4-12,-5 7 0,1 0 0,-6 0 0,-3 0-40,-1 0 1,-2 6 35,0-1 24,0 0 0,-2-3 0,-3 2 0,-6 1 0,-3-1 78,-2-3 0,0-6-42,0 0 1,-2-1 0,-1 6 0,-3-1 107,3-5 0,-4 3 17,1-8 1,-4 7-66,4-1 0,1-2 78,5 2-140,0-8 1,5 10 0,2-6 55,2 2-44,2 1 0,5 1 0,2-2 108,3-2-62,4 6 0,9-5 1,1 8 224,3 0-171,6 0 0,-8 0 1,6 0 257,3 0 0,-4 6-71,1-1 0,-4 1-226,4-6 1,-6 0-114,1 0 0,-3 0-378,-2 0 0,0-2 249,0-4 0,0 3-298,0-8 0,-5 6 189,-1-6 1,-4 1-1007,4-6 1,-4 0 1235,4 0 0,-13-22 0,1-4 0</inkml:trace>
  <inkml:trace contextRef="#ctx0" brushRef="#br0">22775 4610 10233,'0'-8'810,"0"0"0,2 8-728,3 0 1,-3 2 0,3 4 11,-3 4 0,-2 6 0,0 4 0,0 3-41,0 2 0,6-4-68,-1 6 1,2-2-1,-3 1 1,3-4-84,2-4 0,1-2 41,6 0 1,-5-8 42,0-2 1,1-4-421,9-2 262,-3-8 0,5-6 0,-7-9 0,0 0 1,-2-2-327,-3 0 1,3 4 212,-3-6 0,-4 8-7,-2-3 290,4 4 1,-7 8 0,3-1 1021,-3-1-589,-2 5-203,7-1 1,-5 10 298,4 4-369,-5-5 1,-1 14-1,2-5 98,3 4-249,-3 10 0,7-7 0,-5 5-1,1-5-126,0-1 0,1 6-88,-1-1 1,6 1-51,-6-6 1,2 0-516,-2 0 96,-3-8 1,7 1 125,-4-3 551,-3-5 0,12-29 0,-5-16 0</inkml:trace>
  <inkml:trace contextRef="#ctx0" brushRef="#br0">23399 4274 7753,'-7'-16'709,"5"0"1,-5 6 22,7-1 22,0 7-384,-7-3-230,5 14 1,-5 2-1,7 9 540,0 3-462,0-3 1,0 14-1,0-2 283,0 6-375,0 1 1,-5-5-1,0 2-51,1 3 0,2-3 0,2 5 1,0-1-149,0-1 1,0-1-830,0-10 1,0 5 60,0-5 1,2-3-1108,3-1 1194,-3-4 754,12-10 0,2-22 0,9-12 0</inkml:trace>
  <inkml:trace contextRef="#ctx0" brushRef="#br0">23575 4658 8179,'-8'9'2407,"0"-2"-1950,8-7-424,8 0 1,0 0-1,8 0 1,0-1-51,0-5 0,2 3-110,4-8 1,-5 0-55,5-5 0,-5 0 85,-1 0-33,0 0 1,-1 0 0,-3 0 0,-3 0-691,-2 0 699,-1 0 0,-8 2-18,-4 3 119,5 4 1,-14 7-1,5 0 1,-5 2 0,-1 2 428,0 1 0,0 13-186,0-2 1,0 5 167,0 1 0,0 1 0,2 3 0,2-3 237,1 1 1,8-1-350,-3 3 0,4-1-192,2-3 1,2-6-628,4 0 0,2-2 184,8-9-140,0 8 1,0-12 0,0 5-1192,0-4 1164,8-2 522,-7 0 0,35-50 0,0-13 0</inkml:trace>
  <inkml:trace contextRef="#ctx0" brushRef="#br0">23992 4562 7761,'0'11'649,"-2"-2"1394,-4-2-258,5-2-1405,-6-5 0,8 0 0,5 0-41,4 0 0,5 0-318,1 0 1,1 0-217,5 0 0,-3 0-180,8 0 1,-6 0 0,6-1 0,0-3-1127,-2-1 1,5-2-86,-4 1 1586,-2 5 0,27-42 0,1-2 0</inkml:trace>
  <inkml:trace contextRef="#ctx0" brushRef="#br0">24616 4178 7757,'0'-10'369,"0"-1"0,-6 0 552,1-5 1,-6 5-289,6 1-335,0 6 0,-2-3 0,-2 9 364,0 3 0,2 6-400,7 10 1,0 4 53,0 7-119,0 7 1,0 2 0,0 7 0,0 0 0,0 0-56,0 0 0,0 0-345,0 0 0,5-1 0,0-3 0,1-3-680,1-2 0,-4-1-332,8-6 0,-2-8-1120,2-2 2335,3-4 0,2-38 0,9-8 0</inkml:trace>
  <inkml:trace contextRef="#ctx0" brushRef="#br0">24680 4546 7728,'-16'6'270,"0"-1"1,0 0 428,0-5 0,5 0 81,0 0-432,8 0-137,-4 0 1,9 0-1,5 0 1,7 0-19,5 0 1,10-5-206,-2 0 0,-3-2 12,3 1 1,0 3 0,3-6-1,-2 2-122,-1 3 1,-7 2-42,1 2 0,-3 0-5,-2 0 0,-7 2 0,-4 3 0,-3 6 158,-2 3 1,0 2 170,0 0 0,-13 6-100,-3-1 113,-10 8 1,1-6-1,-7 5 1,0-1 0,2-1 191,3-1 1,-3 4-313,3-8 1,4 6-118,2-6 1,3-1-1510,2-10 756,7 5 816,2-14 0,85-36 0,-29 8 0,0 1 0</inkml:trace>
  <inkml:trace contextRef="#ctx0" brushRef="#br0">25288 4530 7728,'0'-10'919,"0"-1"1,-2 6-369,-3-6 0,3 6-362,-3-6 0,-4 7 54,-2-1 1,2-2 70,-1 2 0,-1-1-102,-5 6 0,0 2-59,0 3 1,-5 4 0,-1 7 0,1 2 131,-2 3 1,5-1-267,-3 7 0,3-1 39,2 6 1,0-5 0,2-2 0,3-2-29,6-3 1,3 3-260,2-2 187,0 1-342,7-14 1,2 0 0,9-8-1,1 0 1,3-2-443,-3-4 1,4-8 435,-1-7 1,-1-1 37,-5 6 1,0 0 351,0 0 0,0-3 55,0 3 0,-2-4 200,-3 10 380,3-5 754,-12 7-944,12-7 0,-12 15 154,3 0 1,-3 2-212,-2 9 1,0-1-233,0 6 0,2 0-128,3 0 1,-3 0-130,3 0 0,2 0-363,-1 0 1,-1 0-155,-5 0 70,7 1 0,0-1 152,4 0 396,3-8 0,23-22 0,15-12 0</inkml:trace>
  <inkml:trace contextRef="#ctx0" brushRef="#br0">25832 4530 7728,'9'-7'2051,"-2"5"0,-14-10-1544,-4 7 1,-3-1-247,-2 6 1,-2 0-151,-3 0 1,3 0 200,-3 0-179,-4 0 1,7 6 0,-3 1 0,3 0 0,2 2 162,0 0 1,5 0-380,1 1 1,6 5-542,-1-5 1,3-1 0,2 2-172,0 1 0,7-3 270,4 2 1,3-6-96,2 6 535,0-8 1,0 12 0,0-7 0,0 3 0,0 0 30,0 1 0,-2-3 253,-3 2 730,3-1-592,-12 6 0,5-5 312,-7 0 0,0 0 0,-2 3-132,-3-4 1,-4-1-1183,-7-3 1,0-5 390,0 5 1,0 1-1087,0-2 0,0 1 1360,0-6 0,-7-8 0,-2 0 0</inkml:trace>
  <inkml:trace contextRef="#ctx0" brushRef="#br0">26184 4610 7719,'-23'8'0,"0"-7"-140,-4 5 1,4-3 0,5 1 572,-3 1 1187,10 0-783,-3-5 0,18 0-303,6 0 0,1 0 1,10 0-1,-1 0 63,1 0 0,-3-1-513,3-5 1,3 5 35,-3-5 1,6-1-98,-6 2 0,0-2 0,-5 3 0,0-1 59,0 1 0,0-3-948,0 2 606,0-8 1,-1 10-563,-5-8 101,-3 8 570,-7-12 0,-12 8 1,-4-4-1,-4 6 242,-3 3 0,4 2 486,-8 0 0,0 2-305,-5 3 1,6 4 123,-1 7 1,0 2 14,-5 4 1,7-3 84,4 8 0,3-6-364,2 6 1,2-2-307,3 1 1,4 3-265,7-8 1,7 1-714,4-6 0,5 0 424,5 0 727,4 0 0,19-16 0,8-6 0,4 1 0,0 0 0</inkml:trace>
  <inkml:trace contextRef="#ctx0" brushRef="#br0">26776 4578 7709,'-16'-16'0,"6"2"517,-1 3 0,0-1 736,-5 7 1,-1-6-756,-5 6 0,3-1-233,-8 6 0,6 7-7,-6 4 1,6 3 366,-6 2-328,7 8 0,-8-1 0,7 5 643,1-1-896,9-1 1,-1 5 0,5-3 0,0-3 0,0-2-559,3-3 390,2 5 0,9-9-180,4 0 0,3-7-1044,2-9 0,7 0 546,4 0 1,3-13-696,2-3 1,0-11 908,0 1 0,2-6 588,4-6 0,4-22 0,6-13 0,-11 18 0,0 1 0,-1-1 0</inkml:trace>
  <inkml:trace contextRef="#ctx0" brushRef="#br0">26969 4114 7709,'-18'22'0,"-4"-1"0,-1 13 595,-3-2 0,-3 16 835,8 0 0,-6 10 373,6 1 0,1 3-940,10 2 0,-3-1-628,8-5 0,-1-3-30,6-6 1,0-9-676,0-2 110,0-4 0,2-10 1,4-2 359,4-4 0,12-10 0,2 0 0</inkml:trace>
  <inkml:trace contextRef="#ctx0" brushRef="#br0">28025 4242 6453,'-2'-14'1460,"-1"2"0,-5 3-287,-1 2 0,6-6 0,-4 4-417,0 0-523,5 2 0,-12 5 0,3-1 347,-3-2-447,-2-1 0,0 12-105,0-1 1,-6 7-31,1-1 1,0 3 0,5 2 0,0 2-159,0 3 1,0-3 121,0 3 0,2 3-31,3-3 1,-2 6 0,8-6 0,2 0-97,1 2 0,4-5 30,3 4 1,4-5 24,7-1 0,2 0 0,1 0 0,4 0 75,2 0 1,-5-1 212,1-5 1,-3 3-7,-2-8 1,0 8-1,0-3 198,0 4 0,-7 2-28,-4 0 0,-3-5 136,-2 0-291,0-1 0,-2 5 57,-3-5-268,-4 5 0,-7-8 39,0 3 1,-2 5-133,-3-5 0,3-1-130,-3 2 0,-3-6 123,3 6 1,-6-2-414,6 1 0,0-1 117,5-3 1,0-5-505,0 5-155,0 3-534,0-8 1613,7 7 0,30-23 0,15-2 0</inkml:trace>
  <inkml:trace contextRef="#ctx0" brushRef="#br0">28281 4594 7669,'-11'0'217,"1"0"1,-3 0 631,-1 0 1,3 0 890,1 0-1165,6-7 1,-1 6 115,10-5 360,-3 4-533,5 10-327,0 0 0,-5 10 0,3 2 0,-3 3 0,-2 0-34,0 0 1,0 0-284,0-1 0,2-5-735,3 5 1,-1 1 0,6-2-801,3-1 1,1-10 1660,2-4 0,43-54 0,-25 17 0,1-1 0</inkml:trace>
  <inkml:trace contextRef="#ctx0" brushRef="#br0">28569 4562 7669,'-7'16'116,"-4"6"58,-10-1 1,1 2 209,-6-1 0,-1 2 235,-5 8 1,0 6 0,-2 1-1,-1 2 332,-3 3 1,-6 3-838,1 1 0,-1 5 1,-1-1-1,4-4-233,2-4 0,7-10-838,5-2-1165,8 0 2122,3-14 0,23-31 0,11-15 0</inkml:trace>
  <inkml:trace contextRef="#ctx0" brushRef="#br0">28937 4546 7661,'-16'0'1373,"0"0"1893,-7 0-2684,-2 0 0,0 0-316,4 0 1,3 0 0,2 2 0,0 2-21,0 1 0,5 0-426,1-5 103,-1 8 0,-3-5-558,3 8 0,4-6 328,7 6 1,7-8 88,4 3 1,-2 1 88,1-2 0,3 2 0,6-3 0,3 3-10,-3 2 1,4-4 36,-1 6 0,4-2 61,-4 1 0,1 5 0,-4-5 0,3 4 182,-3 2 1,-6-1 201,-3-5 1,-4 8 819,4-7-902,-6 7 1,-2-4-1,-11 7 1,-4-1 0,-6-2 400,-4-2 1,-4 5-615,-5 0 0,0 1-379,0-6 0,2-2-459,3-3 1,-1-4 427,6-7 362,1 0 0,41-50 0,8-12 0</inkml:trace>
  <inkml:trace contextRef="#ctx0" brushRef="#br0">29385 4210 7661,'9'7'2382,"-2"-3"-1707,-7 7 1,-2 5-157,-3 5 0,-4 9 97,-7 2 1,0 7 158,0 9 1,-3 6-394,3-1 0,-4-1-20,9-10 1,3 3-931,-3-8 484,7 8 1,-3-17 0,7 2-839,0-5 1,0-2 0,-2-3 0,-1 1 921,-2-1 0,-43-31 0,-6-8 0</inkml:trace>
  <inkml:trace contextRef="#ctx0" brushRef="#br0">29177 4594 7661,'11'0'1590,"0"0"1,-6-5-273,6 0 0,-6-8-476,6 3 0,-1 1-411,6-2 1,2 2 0,2-3 0,3 1-117,2-1 1,1 3-481,6-2 0,0 2-997,0-2 573,7 4 1,-5 7 0,4 0 0,-5 0 588,-1 0 0,15 7 0,2 2 0</inkml:trace>
  <inkml:trace contextRef="#ctx0" brushRef="#br0">29737 4626 7661,'-23'6'0,"-3"-1"0,-3 0 680,2-5 0,4 6 1507,7-1 0,6 0-1012,-1-5 1,15 0-664,1 0 0,14 0 113,8 0-480,3-7 0,8 4 1,1-6-1,0 0 0,2 0-92,0-3 1,-6-1-73,3 3 0,-5-5-151,-1 5 0,-5-3-126,0 2 1,-8-3 0,1 4 0,-8-5-246,-6-1 0,-5 6 365,-1-1 0,-1 2 54,-5-2 218,-10 4 1,-3 7-1,-8 0 1,0 0-1,1 2 565,-1 3 1,0 4-480,-5 7 1,6 6 544,-1-1-516,0 7 1,3-3 0,2 7-98,4 0 0,4 0 0,3 2 0,6 2-931,3 1 1,2-5-46,0-5 1,7-8-861,4 3 0,3-4 554,2-2 1,6-8 234,-1-2 933,8-4 0,17-52 0,12-12 0</inkml:trace>
  <inkml:trace contextRef="#ctx0" brushRef="#br0">30378 4482 7661,'-16'0'0,"0"7"464,0 4 0,-6 3 660,1 2 1,0 2-226,5 4 0,-6 1 435,1 3 0,1 5-777,10-5 1,-3-3-219,8-1 1,0-5 75,5-1-170,0 1-240,0-1 1,1-8-29,5-2 1,1-12-231,3-4 0,5-10-390,-5-1 0,3-2 256,-3 1 0,8-3-438,-7-7 1,12 6 302,-7-1 0,4 2 152,-4-2 0,0-1 69,0 7 243,7-1 1,-6 6-1,5 2 198,-4 3 1,3-1 320,0 7 0,1-1-62,-6 6 0,-2 7 433,-3 4 0,1 5-190,-7 5-70,1 4 0,-6 7 0,0 0 20,0 0 0,-2 0-280,-3 0 1,1-5-310,-7 0 1,6-6-115,-6 6 0,8-8-360,-3 3 168,5-12-758,-6-2 485,12-8 1,-3-13-490,14-3 0,0-11 13,0 1 1,5-5 396,0-1 1,6 0 77,-6 0 0,2 2 341,-1 3 0,1-1 262,4 7 0,1 1-237,-7 9 674,8 4 0,-10 7 0,6 0 293,-2 0 0,-1 7-369,-6 4 1,-2 5 1303,-3 5 1,1 4-571,-7 7 1,1 0 513,-6 0-1345,0 0 1,0 0 0,0-1 217,0-5-486,0 5 0,0-14 0,0 7-822,0-1-202,0-6 0,2 5 119,3-12 83,-3-2 0,5-10-832,-7-4 1,5-8 40,0-7 1,3-8 671,-3 3 919,-3-4 0,19-52 0,-12 35 0,0-1 0</inkml:trace>
  <inkml:trace contextRef="#ctx0" brushRef="#br0">31482 4514 7661,'16'-1'70,"0"-3"0,0-3 0,0 0 0,-2-2 497,-3 0 0,-2 0 0,-6-3 0,3 1 30,-3-1 0,-1 3 502,-2-2-622,0 7 0,-2-8 0,-3 5 710,-6-2 0,2 5-70,-1-1-814,-1 3 1,-10 2 0,-1 0-132,3 0-153,-6 0 1,5 6 0,-5 1-1,2 0 1,2 2 25,-2 0 0,7-4 1,-2 6-1,6-1-373,-1-1 1,6 5-375,2-3 0,3-2 345,2 2 0,2-1 0,3 6 0,6 0 207,3 0 0,4 6 276,3-1 0,-1 2 248,6-1 0,-6-3-176,1 8 0,-3-8 38,-2 3 1,0 1 825,0-2-669,-7 1 0,-2-6 0,-7 0 301,0 0 1,-5 0-469,-1 0 1,-12-6-273,2 1 1,-5-8-264,0 3 0,-2 1-573,-4-2 0,-9 1-509,4-6 1,-5-2-3614,0-4 5004,3-2 0,-2-21 0,-3-8 0,1-2 0,0-1 0</inkml:trace>
  <inkml:trace contextRef="#ctx0" brushRef="#br0">21255 6003 7643,'5'-16'412,"0"0"1747,-1 0-1553,5 7 0,-6-3 0,6 5 0,0 0 0,0-1 0,4 5 878,1 1 1,2 2-844,0 0 1,2 0-261,3 0 1,-2 0-148,8 0 1,0 0 63,5 0-750,0 0 1,0 0 0,0 0 0,0 2 0,0 1-1255,0 3 1,-7 1 1705,-4-2 0,-3 11 0,-2 9 0</inkml:trace>
  <inkml:trace contextRef="#ctx0" brushRef="#br0">22567 5571 6080,'-7'-9'0,"12"2"0,-3 7 0</inkml:trace>
  <inkml:trace contextRef="#ctx0" brushRef="#br0">22583 5539 5964,'16'-16'0</inkml:trace>
  <inkml:trace contextRef="#ctx0" brushRef="#br0">22631 5523 5964,'9'0'0,"-2"0"0,-7 0 0,14 0 0,-10 0 0,12 0 0,-11 0 0,-3 0 0,5 0 0,-7 2 0,0 3 0,0-3 0,0 5 0,0-5 0,0 3 0,0-3 0,0 5 873,0-7 987,0 0-1165,-7 0 179,5 0-237,-5 0 147,7 0-36,0-7-57,0 5-438,0-12 1,0 10 314,0-6-259,0 6-232,-7-3 1,3 5 25,-6-3 1,4 3 88,-4-3 1,4 3-251,-4 2 0,-1 5 6,-5 1 1,-5 6-54,-1-1 0,-6 3 81,1 2 1,-3 5 60,-2 1 0,0 4-79,0-4 1,5 4 53,1-4 1,6 1-129,-1-2 0,3-3-153,2 3 105,7-3 1,2-2-72,7 0 1,9-2-211,7-3 0,2 3 110,8-3 0,1-2 44,5 1 0,0 3 238,0 8 1,-5-3-145,-1 3 0,-1-1 296,2 1 1,1-1-23,-6 7 0,-3-6 82,-8 6 0,1-6 94,-6 6 0,4-8 273,-4 2 1,-3 3 204,-8-3 1,1 0-268,-6-5 0,-1 0-20,-5 0 1,-5-1-133,-1-5 1,-4 4-350,4-3 1,-6 3-219,1 2 0,-1-5-286,1 0 1,-1-8 186,6 3 0,-4-5-989,4-1-232,1 0 1,12-1 1574,4-5 0,24-24 0,8-13 0</inkml:trace>
  <inkml:trace contextRef="#ctx0" brushRef="#br0">22935 6083 7582,'-2'11'127,"-3"0"1,2-8 607,-8 2 0,6-1 0,-6 0 830,-2 1-1036,6 0-149,0-5-159,7 0 0,2 0 0,3 0 23,6 0 0,3-5-105,2 0 1,0-3-100,0 3 1,0-2-52,0-4 0,0-3 1,0 3-1,0-3-138,0-2 0,0 0-366,0 0 1,-5 0 282,0 0 1,-6 0 0,4 0 0,-2 0-114,-3 0 0,-3 0 207,-1 0 1,-7 2 300,-3 3 0,-5-1-122,-1 6 1,-2 1 233,-3 5 0,2 2-107,-8 3 1,2 6 361,-2 10 1,-1 4-72,7 7 1,-6 0 27,6 0 0,1 0-214,9 0 0,-1 2-87,7 3 1,-1-3-431,6 3 1,4-8 205,6-2 1,3-8-759,14 3 0,-6-5 394,6-1 1,-3-7-656,3-3 0,3 1 176,-3-2 1,-2 0-628,2-5 1508,-1-7 0,42-37 0,-30 14 0,0-1 0</inkml:trace>
  <inkml:trace contextRef="#ctx0" brushRef="#br0">23511 5891 7582,'-17'0'0,"-5"0"0,-1 0 0,-3 0 0,-3 0 1194,8 0 0,-1 0-426,6 0 1,0 2-225,0 3 1,2-1-21,3 6-474,-3 1 1,7 0 0,-4-1 135,6 3 1,-2 1-1,0 4 1,0 1-103,0 3 0,1-1 21,6-5 0,0 0 1,0 2-156,0 3 0,2-3-380,3 3 0,4-8-162,7-2-303,0-8 674,0 4 0,0-7 1,2-2-743,3-3 754,-3-4 1,5-7-1,-7 0-455,0 0 581,0 0 1,2-2 0,2-1-165,1-2 216,0-1 1,-6 6-1,-3 0 139,-1 0 0,-1 0 316,6 0 71,-7 0 522,6 7-601,-14 2 0,6 9 227,-7 3 0,0 4-23,0 7 0,-1 5-237,-5 1 1,5 4-232,-5-4 1,3-1-169,-3-5 1,5 6-260,-5-1 0,4 0-590,2-5-1174,8 0-909,0 0 2948,8 0 0,15-28 0,2-8 0</inkml:trace>
  <inkml:trace contextRef="#ctx0" brushRef="#br0">23848 5891 7974,'0'9'2390,"0"5"-1766,0-5 1,0 7-217,0 0 0,0 0 348,0 0-480,0 7 1,0-5 0,0 5 620,0 0-721,0 2 0,0 2 0,-2-2-37,-4-2-114,5 5 1,-6-10 0,7 3 0,0-3 253,0-2-427,0-7-853,0-2 741,0-7 0,0-7 1,0-5-72,0-8 0,0 1 1,0-6-1,1 0 67,5 0 1,-5 5 309,5-1 1,-3 1 350,3-1 1,-3 3 204,8-3 0,-6 5-271,6 5 0,-6-3 148,6 3-552,0-3 1,5 3-1074,0 1 784,0 6 1,1-3 0,3 7-1356,1 0 0,2 0 1717,-1 0 0,24 29 0,13 6 0</inkml:trace>
  <inkml:trace contextRef="#ctx0" brushRef="#br0">24520 6019 7582,'9'0'2377,"-2"-7"1,-9 3-1817,-3-6 1,-2 4-249,-4-4 0,-3 6-146,3-1-36,-3 3 1,1 2 462,-3 0-417,-3 0 0,-6 5 0,3 3 0,5 0 0,1 7 176,0 4 0,0-1-177,0 3 0,5 4-137,0 2 1,6 1 102,-6-1 0,8 3-488,-3-3 1,6 2 146,6-3-285,3 4 0,7-12 0,1 4-1195,5-5 898,-4-8 1,12-2 0,-4-7 0,5-1 780,1-5 0,28-45 0,-26 16 0,0 0 0</inkml:trace>
  <inkml:trace contextRef="#ctx0" brushRef="#br0">24920 5731 7582,'-5'-11'787,"-1"1"-385,1 6 0,3-3 382,-3 7 0,1 4-132,-6 6 0,1 4-47,-2 18-243,-3-3 0,7 15 1,-6-4-1,2 0 1,-1 5 556,-2 1 1,3-3-718,0 0 0,3-6-205,-3 6 62,-3-8 1,12 2-1,-3-10-398,3-5 138,-5-5 1,7-8-867,0-3 1,7-12 58,9-4 316,0-12 1,0 3 0,0-8-241,0-2 573,0-1 1,0 0 0,0 2-312,0 1 796,0 7 0,0-1 0,0 9 679,0 1 0,0 2-264,0-2 1,0 4 119,0 7 0,0 7-265,0 4 0,5 9 572,1 1 1,-1 9-400,-5 2 0,-2 0 20,-3 5-388,3 4 1,-7-7 0,4 4 108,-6-5 1,2-1-520,-1 0 0,-1-7 192,-5-3-2563,0-5 1448,0-1-314,0-7 0,0-3 1446,0-12 0,-3-33 0,-1-16 0,-1-6 0,1-1 0</inkml:trace>
  <inkml:trace contextRef="#ctx0" brushRef="#br0">21351 7156 8633,'-9'0'3511,"2"0"-3253,7 0 0,7-6 1,4 1-1,5 2 380,5 1 0,-2 2-331,8 0 1,-6 0 0,6 0-1,0 0-107,-2 0 1,5 0-58,-3 0 1,-3 0-920,3 0 1,-7 0 195,1 0-957,4 0 1537,-7 7 0,12 2 0,-5 7 0</inkml:trace>
  <inkml:trace contextRef="#ctx0" brushRef="#br0">22327 6964 7591,'11'-7'210,"-2"-4"440,-2-3 0,-2 3-135,-5 0 0,0 10-163,0 1 0,5 1 150,1 10-329,-1 0 0,-5 6 0,0 3 345,0 1-384,0 15 0,0-9 0,0 10 0,0-3 0,0 0 113,0 3 0,0 2-247,0 4 1,0 1-351,0-6 145,0-1 1,-2 0-1,-1 1 1,-3-3-1,3-1-1423,1-2 1,0-7 228,-3-4 1399,3 4 0,-19-43 0,3-3 0</inkml:trace>
  <inkml:trace contextRef="#ctx0" brushRef="#br0">22311 7044 7591,'-7'-9'2282,"5"-5"-2300,-5 5 1,7-7 138,0 0 0,2 1 72,3 5 1,4-8-159,7 7 1,2-12 0,3 7 0,4-2 43,0 1 0,3 2 182,-6 5-323,6-5 1,-3 12 0,5-6 0,-1 2 0,-4 3 23,-2 3 0,-2 2-70,-5 5 0,0 3 64,0 7 1,-7 0 0,-4 0 0,-3 0-138,-2 0 0,0 5-1,0 0 0,-2 1 182,-3-6 1,-4 0 0,-7 0 0,0 0 70,0 0 1,0-2 119,0-3 0,0 3 185,0-4-262,-7 5 0,5 1 0,-3-2 0,3-2 0,0-1 288,-3 2-318,3 1 0,-5 0-39,7-3 0,5 1 19,1-7-43,6 1 106,-3-6 122,7 0 83,0 0 256,7-7-298,-5 5-11,12-12-194,-5 12 126,7-12-176,0 12 1,-5-5-74,-1 7 1,1-2 170,5-3 0,-5 3-21,-1-3 0,-4 3 294,4 2-228,-6 0 37,10 0-10,-5 0-232,7 0 1,-5 0 0,-2 2 47,-2 3 0,5 4 51,-1 7 0,-2 0-71,1 0 0,1 7 34,5 4 1,0-3 235,0 3-141,0 0 1,0 0 0,0-3 149,0 0 0,-2-1-92,-3-2 1,3-9 141,-3 4-467,-4-3 96,7 3-107,-12-7-147,5-2-1807,-7-7 164,0 0 848,0-7 1,0 3 401,0-6 24,0-1 0,-5 0 1,0 1 663,1-3 0,-12-15 0,-2-6 0</inkml:trace>
  <inkml:trace contextRef="#ctx0" brushRef="#br0">23239 7300 10210,'0'-16'1243,"0"0"1,-1 0-1108,-5 0 0,3 5 0,-8 2 0,0 0 272,2 0-356,-5 6 1,5-4 0,-7 7-1,2 2 174,3 3 1,-3 4-288,4 7 0,1 2 43,-2 3 1,7 2-406,-1 4 0,3 1 77,2-6 90,0 6 0,2-10 0,3 3 42,6-3 1,5-4-1,4-1 1,1-5-248,-1 0 0,-1-3 466,2-5 1,-3-2 384,4-3 1,-6-4-213,-6-7 1,4 0 907,-3 0-759,-4-7 0,0 3 1,-7-6 665,0-3-801,0 6 0,0-7 0,-1 3 122,-5-3-323,-3 5 1,-7-4 0,0 6-582,0-2 0,0 11-702,0-2 0,0 11-100,0-1-760,0 5 2152,0 1 0,7 57 0,2 14 0</inkml:trace>
  <inkml:trace contextRef="#ctx0" brushRef="#br0">23591 6788 7591,'11'-15'764,"-2"3"786,-2 1-1265,-2 8 1,-5-3 0,0 13 78,0 9 1,0 8 0,0 8 0,0 1 162,0 5 0,0 8-206,0 7 1,0 1-244,0-6 0,0 0 0,0 2 0,0 1-168,0 2 0,0-6-216,0-10 1,-5-3-529,0-2 0,-1-7 0,6-4 834,0-3 0,0-38 0,0-8 0</inkml:trace>
  <inkml:trace contextRef="#ctx0" brushRef="#br0">23639 7172 7591,'-7'9'3499,"6"-2"-2805,-14 0-621,14-5 1,-5 7 0,12-6-16,4 2 0,4 3-95,2-3 0,8-2 24,2 8 1,-1-6 0,0 4 0,-2 0-344,-3 0 0,-2 2 206,-2 5 1,0 0 222,0 0 1,-8 0 0,-2 0 0,-4 0 287,-2 0 0,-8 2-98,-2 3 0,-6-3-66,-6 3 0,3-3 0,-6-4 0,0-3-230,0-6 0,6 2-500,-3-1 0,4-1 132,2-5 401,8 0 0,8-43 0,8-10 0</inkml:trace>
  <inkml:trace contextRef="#ctx0" brushRef="#br0">24248 7332 7591,'-9'-7'0,"-5"3"0,3-5 0,-3 0 2093,-2 0-1392,7 6 1,-5-4 0,3 7-114,-3 0 0,-1 2-580,5 3 0,3 4 0,7 9 0,0 1-201,0 3 0,0 6 87,0-1 0,0 1-110,0-1 190,7 3 1,0-7-1,5 6 1,1-4-1,3-2-7,3-4 1,4-6 76,-1-3 0,-3-6 0,6 1 0,0-3 116,0-2 1,-4-7 180,6-4 1,-7-3 5,1-2-100,-3-7 1,-8-2-1,-1-7 1,-2 0-1,-3 2-268,-2 3 1,-4-3-194,-3 3 1,-6 2-226,-10-1 1,3 6 0,-5 0 0,1 6-153,1 3 1,-2 8-304,2-2 0,3 5 34,-4 5 860,5-3 0,8 33 0,2 1 0</inkml:trace>
  <inkml:trace contextRef="#ctx0" brushRef="#br0">24744 6852 7591,'-11'0'594,"2"-2"2469,2-4-2640,-5 5 0,10-5 0,-3 12 1,3 6-1,2 8 578,0 6 1,5 12 15,0 4-892,8 5 1,-6 1 0,5 0-1,-3 0 1,0 0-346,0 0 1,-4-2-248,6-3 0,-7 1-178,1-6 0,-1-3 72,1-8 0,-3 1 0,3-6 573,-3-3 0,-24-15 0,-4-6 0</inkml:trace>
  <inkml:trace contextRef="#ctx0" brushRef="#br0">24520 7380 11543,'0'-11'2196,"0"1"0,9 4-1601,7-4 1,3-1-436,13-5 0,-2 2 1,13 1-1,2 4-410,1 2 0,0 2-509,-3 5 1,1 0-2246,-6 0 3004,-1 0 0,-19 43 0,-4 10 0</inkml:trace>
  <inkml:trace contextRef="#ctx0" brushRef="#br0">25368 7252 7591,'-7'9'4370,"-4"-4"-3228,4-3-287,0-2-264,7 0-361,7 0 0,-3 0-9,6 0 1,1 0-1,5 0 1,-2 2 100,-3 3 1,3-3-273,-3 3 1,3-1 144,2 1-570,0-3 1,0 5 0,0-7 0,0 0-1311,0 0 1,5 0-1241,1 0 2925,-1 0 0,24-43 0,6-10 0</inkml:trace>
  <inkml:trace contextRef="#ctx0" brushRef="#br0">25912 6884 7597,'0'-9'1937,"0"0"-670,0 3 115,0 5-317,0-6-836,0 7 0,0 1 69,0 5 0,6 4 221,-1 12-370,0 10 0,1 5 1,-1 11-1,-2 7 0,1 6 99,1 3 0,-3 5-99,3 1 1,-3-8-397,-2-9 0,0-3 1,2-2-1,2-4-798,1-6 1,0-8-1336,-5-14 1443,7-7 937,-5-2 0,12-71 0,-5-16 0</inkml:trace>
  <inkml:trace contextRef="#ctx0" brushRef="#br0">26040 7252 7597,'-10'2'317,"-1"3"0,6-3 1111,-6 3-1031,7-3-274,-3-2 0,14-2 105,4-3 1,3 1 66,2-7 1,6 6 0,1-4 0,0 0 203,0 0 0,4 6-607,-6-2 0,6-3 212,-6 3-152,0 0 1,-5 5 0,0 2 0,-1 3 0,-3 6-4,-1 3 0,-8 4 260,3 3 1,-5-2 24,-1 8 0,-1-2 0,-5 2 0,-3 3 0,-7-3 0,-1 3 266,-5 2 0,4-5-232,-3-1 1,3-6-52,2 1 1,-5-3-477,0-2 1,-1-2 198,6-3 1,6-2-531,-1-4 441,0-3 1,1 5-2057,-1-7 319,7 0 966,-3-7 0,7 3 306,0-6-466,0 6 617,0-10 1,0 5 462,0-7 0,22-14 0,4-4 0</inkml:trace>
  <inkml:trace contextRef="#ctx0" brushRef="#br0">25976 6916 7597,'9'0'2631,"-2"-2"-722,-7-3-865,0 3 1,0 7-700,0 11 1,-2 9 127,-3-4-129,3 15 1,-5-2 0,5 14-1,-1 2 1,-2 3 509,1 6 1,2 10-521,2 6 0,-5-2-966,0 1 543,-1-6 1,6-2-1,0-9 1,0-4 0,0-7-210,0-7 1,0-7-422,0-5-889,0 3 458,-7-12 1,5-4-846,-3-14 0,1-7 1995,-1-9 0,-4-64 0,1 32 0,0 0 0</inkml:trace>
  <inkml:trace contextRef="#ctx0" brushRef="#br0">26632 7188 7597,'11'-7'2806,"0"-4"-2290,-8-3 1,4-2 0,-7 0 1103,0 0-1402,0 0 1,-1 1-1,-3 3 1,-3 3 101,-2 2 0,4 2-121,-6 5-242,0 0 1,-5 7 169,0 3 0,0 6-64,0 6 1,2 3 0,2 7 0,1 0 42,-1 0 0,3 0-195,-2 0 1,7 0-83,-1 0 0,3 3 0,2-3 0,0-5-153,0-2 0,2-13 110,3 4 1,4-10-73,7-1 1,0-5-1,0-5 1,0-6-479,0-3 0,0-9 412,0-4 1,0-3 181,0-2 88,0 0 0,0 0 0,0 0 193,0 0-12,0 0 0,-5 7 0,-2 4 1163,-2 3-937,-2 9 0,-3 2 603,4 7-537,-5 7 0,6 2 0,-7 9 724,0 3-931,0 4 0,0 7 1,0 0-120,0 0 0,0-2-240,0-3 0,0 1-328,0-6 0,0 4-2016,0-4 1695,8-1-616,0-5 1,3-7 1439,0-4 0,14-67 0,8-18 0</inkml:trace>
  <inkml:trace contextRef="#ctx0" brushRef="#br0">27145 6692 7597,'-2'21'653,"-4"0"1,5 2-182,-5-1 0,-1 3 335,2 7 1,0 7 322,5 3 0,0 5-545,0 1 0,0-6-619,0 1 1,1-2-1,5 2-612,-5-4 1,12-7 0,-8 0 281,-1 0-103,5 0 1,-8-2 0,5-3 0,-4-6-1,-2-3 467,0-2 0,-50-21 0,-12-6 0</inkml:trace>
  <inkml:trace contextRef="#ctx0" brushRef="#br0">26953 7220 9136,'-9'0'3061,"1"-7"0,10 3-2426,4-7 1,4 1 294,12-6 1,3 2-500,7 3 1,0-3 155,0 3-707,0-3 1,5-2 0,0 1-494,-1 5 1,-1-3 0,-1 6 0,0 0-2192,-4 0 0,-1 0 2804,3 2 0,-7 3 0,-2-5 0</inkml:trace>
  <inkml:trace contextRef="#ctx0" brushRef="#br0">27625 6740 7597,'-16'5'0,"0"0"2056,7 8 1,-4-4-1003,8 7 0,0 1 362,5 5-980,0 3 1,0 3-1,0 2 1,0 6 0,0 1 571,0 2 1,0-1-630,0-6 1,5 5-456,0 0 1,1 1 0,-6-8 0,0-2 59,0-1 0,0-7-53,0 1 1,0-8-1497,0-3 616,0-6 1,1 3 201,5-7 0,-3-7 288,8-4 1,0-3 306,5-2 1,-2 0 0,-2 0 0,-1-2 25,2-3 1,1 8 163,2-3 1,0 6 325,0-1 0,2-2 153,3 8 0,-3 0 616,3 5 1,-3 2-210,-2 3 1,0-2-465,0 8 1,-6 0-442,1 5 1,-2 0 52,2 0 0,1 0-994,-7 0 0,1 0-281,-6 0 0,5 0-2852,0 0 4055,1 0 0,-20-14 0,-4-4 0</inkml:trace>
  <inkml:trace contextRef="#ctx0" brushRef="#br0">28537 7124 8135,'0'-9'3966,"0"2"-3696,0 21 0,0-2 23,0 15-149,0 0 0,0 5 0,0 2 1,-2 1-1,-1 4 0,-3 2 0,3 4 124,1 1 1,0 2-382,-3 0 0,3-7-960,-3-4 0,3-3 0,2-4 1073,0-3 0,0-18 0,0-11 0</inkml:trace>
  <inkml:trace contextRef="#ctx0" brushRef="#br0">28585 7092 7604,'0'-16'0,"0"5"849,0 0 0,0 6 1,0-6-120,0-1 1,2 3-430,3-2 1,-1 6 0,6-4 0,5 2 96,4 3 1,-1-3-386,3 2 0,4 0 64,2 5 1,1 0-1,1 1 1,-4 3 48,-2 1 1,-2 8 10,-5-3 1,-2 5-43,-3 1 1,-4 1 0,-7 5 0,0 3-87,0 0 1,-2 3 82,-3-7 0,-4 8-89,-7-2 1,-5-3 0,-1 1 0,3-2-94,1-3 1,-3-4-608,-1-5 1,1 1 99,5-6-997,0-1 1594,0-5 0,14-78 0,3 29 0,0 0 0</inkml:trace>
  <inkml:trace contextRef="#ctx0" brushRef="#br0">29193 6627 7615,'9'-7'1026,"-2"-2"1454,0-7-1722,-5 0 208,5 8-780,-7 0 0,0 10 0,0 4 0,0 6 546,0 8 0,0 4-306,0 8 0,0 6-140,0-1 1,-5 8-171,0-3 1,-6 3 0,4-1-1,0-1-156,0 1 0,-4-3-288,6 2 1,-6-2-217,6 2 0,-1-10 1,6-8-1,0-2-3726,0-3 4270,0-2 0,14-38 0,4-8 0</inkml:trace>
  <inkml:trace contextRef="#ctx0" brushRef="#br0">29593 6948 7615,'-10'-6'2200,"-1"1"-656,7 0-276,-10-2-682,12 5-137,-12-5 1,11 7 111,-8 0-522,7 0 1,-4 0 0,2 0 56,-4 0-33,2 7 1,-6 2-1,5 7 1,-1 0-1,1 0 228,2 0 0,-4 5-313,6 0 1,-6 6-188,6-6 0,-1 1 0,6-6 1,0 0-564,0 0 537,7 0 1,2-2-242,7-3 1,0-4 162,0-7 0,0-2 33,0-3 0,0-10-5,0-6 1,6-2 79,-1 2 1,0 1-51,-5-7 302,0 8 1,0-10-1,0 8 253,0 1 0,-5 3-74,0 1 493,-8 0 128,11 0 360,-12 7-938,5 2 0,-8 14 0,-3 3 474,-1 5-686,-8 8 0,11-4 0,-5 6-57,0-2 1,4 4-601,-8-6 0,7 6 335,-1-6 0,-2 1-1272,2-6 0,-1 0 536,6 0 1,0 0 1000,0 0 0,7-22 0,2-4 0</inkml:trace>
  <inkml:trace contextRef="#ctx0" brushRef="#br0">29945 6804 7615,'9'7'2783,"-2"-4"-2009,-7 8 1,0-6-378,0 6 0,-1 0-22,-5 5-116,5 0 0,-12 5 1,6 0-42,-2-1 1,6 3 0,-5 0 0,3 0 183,0 0 1,-2-1-174,1-6 0,5 0-247,-5 0 0,4 0 0,1-2-713,-5-3-274,5-4 510,-7-7 1,10-7-1,2-4 1,3-3-354,2-2 1,-4-6 510,6 1 1,-1-6 118,6 6 0,-5-6 365,0 6 1,-1 0-168,6 5 491,0 0 0,0 0 619,0 0 267,0 0 1,0 7-101,0 3-907,0 5 1,-5 8 0,-2 3 261,-2 5-549,6 8 0,-12-5 0,5 5 18,-4 0 1,-2 0 66,0 4 0,0-3-417,0-2 0,0-4 123,0 3 0,0-3-1487,0-2 0,0 0 20,0 0 1613,0-7 0,-15-9 0,-3-9 0</inkml:trace>
  <inkml:trace contextRef="#ctx0" brushRef="#br0">30490 6820 8457,'0'-9'2695,"0"0"-598,0 3-677,0 5-841,0-6-18,0 7 0,0 7 0,0 3 0,0 5 0,0 1 302,0 0 0,-2 1-747,-4 5 0,5 1-32,-5 4 0,-1 1 1,2-5-1,1 0 75,3 0 1,-5-1-1143,1-6-309,0 0 0,6-4-64,5-6 1,-3-8 601,8-14 1,-2 0 520,1 0 0,5-6 0,-6 1 0,1 1 607,1 3-322,0 1 1,3 0 302,-3 0-67,3 7 1,-5 0 1499,7 4-1243,0 3 1,0-5 766,0 7-1061,-7 7 1,3 2 0,-7 7 324,-1 0-499,5 0 0,-7 0 1,3 0-248,-3 0-596,-2 0 0,0 1-205,0 5 1,0-4-1586,0 3-248,0-10 2804,0 3 0,14-55 0,4-5 0</inkml:trace>
  <inkml:trace contextRef="#ctx0" brushRef="#br0">31002 6948 7615,'-6'16'1152,"1"0"1,-6 0-765,6 0 1,-6 0 1733,6 0 0,-6 0-1099,6 0 0,0-6-468,5 1-537,0 0 0,0-1-458,0 1 0,7-7 440,4 1 0,24-46 0,8-12 0</inkml:trace>
  <inkml:trace contextRef="#ctx0" brushRef="#br0">31050 6595 7615,'-16'0'5626,"0"0"-4557,0 0 0,5 0-1667,0 0-2152,8 0-479,-11 0 3229,12 8 0,37-7 0,19 6 0</inkml:trace>
  <inkml:trace contextRef="#ctx0" brushRef="#br0">31242 6836 7615,'0'16'-1529,"0"0"3063,0 0 1,-2 0-491,-3 0 0,-4 0 0,-5 0 398,3 0 0,-1-6-1089,6 1 1,1-6 613,5 6-799,0-7 1,2 3-529,3-7 0,-1 0 422,6 0 0,-1-7 0,4-4 0,-3-3-2077,3-2 0,1 0 834,2 0 0,0-4 385,0 4 895,0-4 0,0 12 0,0-7 1,0 5 583,0 4 1,0-1-179,0 2 1,-7 1 33,-4 10 1,-1-3 0,-1 8 0,3 1 219,-3 3 0,-1 1-871,-2 0 0,0 0-701,0 0 1,0 0 0,0 0-1,0 0-1521,0 0 0,0-6 2334,0 1 0,50-29 0,12-1 0</inkml:trace>
  <inkml:trace contextRef="#ctx0" brushRef="#br0">31946 6884 7615,'-11'0'0,"1"0"0,-1-6 838,-5 1 1,5 0-332,1 5 1,-1 0 607,-5 0 0,5 0-521,1 0 1,4 1 63,-4 5-389,6-5 0,-3 14 316,7-5-577,0-2 1,0 0 0,0-2-69,0 4 344,0 5-954,7-6 0,2-2-99,7-7 1,0 0-371,0 0 1,0-2 518,0-3 1,0-4 71,0-7 0,5 0 281,1 0 0,-1 0 211,-5 0 1,2-2 7,3-4 1,-3 5-99,3-5 0,-3 5 304,-2 1 1,0 5 110,0 0 0,0 8 347,0-3 1,-7 6 9,-4 6 0,2 4 392,-1 12 0,-1 3-143,-5 7 0,-5 1 319,-1 5 1,-6 1 437,1 4 0,-5 3-689,-5-4 1,1 5-259,-6 1 1,4-6-189,-4 1 1,-6-7 9,-6 1 1,-1-5-518,2-5 1,1-4-491,-6-7 0,-5-7-1685,-1-4 1,-3-3 1097,8-2 1,4-9 1086,2-7 0,-11-50 0,23 23 0,0 1 0</inkml:trace>
  <inkml:trace contextRef="#ctx0" brushRef="#br0">21175 8661 7609,'9'24'630,"3"-6"1,-5-7 0,4 0 1081,7-3-1428,-2 7 0,14-14 0,-3 5 0,3-3 1,4 1-1,3 1 0,6-1 605,3-2 1,2-2-708,0 0-336,-7 0 0,5 0 0,-5 0-395,0 0-2521,-2 0 3070,-14 0 0,-2 0 0,-7 0 0</inkml:trace>
  <inkml:trace contextRef="#ctx0" brushRef="#br0">22247 8917 8007,'5'10'2033,"1"1"-1535,-1-7 0,-5 4-195,0-2 1,0-3-232,0 8 578,0-7 22,0 3-531,0-7 0,0-2 0,2-2 0,1-3 0,4-3 287,2-8 0,0-4-275,2-4 1,3-6-100,-3 0 1,3-6 0,4-6 0,1 1-108,3-1 1,1-1-128,-2 3 0,-3-3-180,3 8 0,-3 1 1,-2 10-772,0 4 850,-7 12 0,-2 10-149,-7 10 336,0 4 0,0 10 0,0 4-266,0 8 412,0 4 0,0 3 0,0 0 1,0 0-1,2-1 241,3 1 1,-3 0-145,3 5 1,-1-6 99,1 1 0,-1-9-59,6-2-119,1 0 1,5-16 26,0 0 0,0-9 64,0-12 1,5-10 127,1-6 1,1-14-137,-2-3 0,-1-6 55,7-4 1,-8 0-96,2 0 0,-3 0 25,-2 0 1,0 0-230,0 0 0,-2 1 58,-3 5 1,2 10-1745,-8 10 358,0 4-185,-5 10 1603,-7 0 0,-9 51 0,-9 10 0</inkml:trace>
  <inkml:trace contextRef="#ctx0" brushRef="#br0">23047 8821 7609,'0'10'-1641,"0"1"2966,0-7 0,0 4-426,0-2 0,-2-4-378,-3 3 12,3-3 144,-5-2-386,7 0-2,7 0-98,2 0-67,7 0 1,-5 5-199,0 0 1,-1 1 0,6-6-132,0 0 1,0-2 45,0-3 0,-1 1-240,-5-7 222,4 1 1,-10-1 0,5 0-428,-2-1 220,5-2 0,-10-2-113,4 0 156,-5 0 1,-2 5-86,-5 0 405,4 8 1,-12-4 329,4 7-241,-5 0 0,-1 5 0,0 2 355,0 2 0,6 2-62,-1 5 0,2 0 130,-2 0 1,-1 0-167,7 0 0,-6 0 60,6 0 0,-3 0 5,3 0 1,3 1-140,-3 5 0,3-4-207,2 3 1,7-3 59,4-2 1,-2 0-555,2 0 1,5-6-195,5 1 0,2-6-504,-2 6 1,-1-7 344,7 1 1,-1-3 802,6-2 0,29-50 0,-27 19 0,-1 0 0</inkml:trace>
  <inkml:trace contextRef="#ctx0" brushRef="#br0">23575 8693 7609,'0'8'1468,"-7"7"1,6-12-1149,-5 8 1,-1-6-28,2 6 2,-1-8 1,5 12 0,-3-5-1,-1 5-11,1 1 0,2 5-165,2 0 1,2 1-131,4-6-94,-5 0 0,12 0 0,-6 0-34,2 0 0,1-2 0,5-2 0,-3-3-100,-1-2 0,-1-1 63,6-6 90,0 0 0,-5-2 0,0-3 1,1-6-1,2-3-287,2-2 1,0-7 43,0-4 0,-1 2 308,-5-2-68,5 1 0,-8 1 0,5 3 75,-1 5 172,-8 8 164,12-6-240,-14 14 0,7-5 0,-8 12 392,0 4-314,0 5 0,0 2 0,0 3 510,0 1-579,0 8 1,0-10 0,0 6 66,0-2 1,0-1-993,0-6 0,1 0 124,5 0 710,-5 0 0,28-36 0,-2-8 0</inkml:trace>
  <inkml:trace contextRef="#ctx0" brushRef="#br0">24136 8773 8705,'-11'10'4440,"0"1"-4069,8-7-218,-4 10 1,7-5 145,0 7 1,0 0-223,0 0 1,0 0 78,0 0 0,0-6 2,0 1 0,0 0 46,0 5 0,0-6 56,0 1-160,0-7 1,1 3-217,5-7 1,-3-2-145,8-3 1,-6-4-1,6-7 1,0 0-73,-2 0 1,5 0 257,-4 0-54,5 0 0,1 0-300,0 0 197,0 0 1,-2 5 0,-2 0-1752,-1-1 1982,0 5 0,33 0 0,8 7 0</inkml:trace>
  <inkml:trace contextRef="#ctx0" brushRef="#br0">24792 8837 7614,'-16'0'1164,"0"0"144,0 0 0,0 0 188,0 0-1128,0 0 1,5-2 0,0-3-610,-1-6 0,3 2-80,-2-2 160,8 8 0,-6-6 268,4 3 1,1 5 223,-7-5-323,8 12 0,-6 3 29,4 7 1,3 0 0,-3 0 0,3 0-54,2 0 1,0-6-56,0 1 0,0 0-469,0 5 350,0-7-153,0 5 0,2-12 1,3 3-201,6-3 404,3-2 1,-4 0-1,1-2 232,2-3-82,1-4 0,2-2 340,0 0-135,0 1 1,0 1 221,0 3 1,-6 5 369,1 1 302,0 0-46,-2 0-520,5 0 1,-7 7-842,4 3 0,-4-1 167,-7 2-706,7 0 0,-5-1-862,3 1 0,-1-2-1881,1 2 2574,-3-4 1005,12-7 0,-19-22 0,3-4 0</inkml:trace>
  <inkml:trace contextRef="#ctx0" brushRef="#br0">25256 8500 9304,'9'0'2444,"-2"2"-1098,-7 4-607,0-5 0,2 14 1,1-5-1,3 6 408,-3 6 0,-1 3-707,-2 7 1,5 0-197,1 0 1,-1 5-281,-5 0 0,0 6 0,0-4 1,0 0-616,0 0 1,0-1 290,0-6 0,0-2-487,0-3 1,0-2 846,0-4 0,0-32 0,0-1 0</inkml:trace>
  <inkml:trace contextRef="#ctx0" brushRef="#br0">25912 8821 7616,'9'0'4562,"-2"0"-3030,-7 0-985,0 7-423,0 2 0,0 7 0,-2 0 0,-1 0 0,-2 0 0,1 0 0,2 0 398,2 0 0,0 0-130,0 0-333,0 0 1,0 0 90,0 0 1,0-6-734,0 1 86,0-7 0,2 3 0,2-9 0,3-3-371,2-6 0,1-9 430,6-1 1,0-7 329,0 1 1,0 4 65,0 1 1,0-1-1,0 2 1,0 1 162,0 3 0,6 2 407,-1 5 0,0 3-133,-5 7 0,0 0 240,0 0 1,-5 1-261,0 5 1,-3 4-54,3 12 1,2-4-410,-8 3 0,6 2-290,-6-2 0,0 6-367,-5-6 1,6 1 237,-1-6 1,2-6-297,-2 1 1,-1-7-1653,7 1 2454,-8-3 0,19-31 0,-5-6 0</inkml:trace>
  <inkml:trace contextRef="#ctx0" brushRef="#br0">26696 8853 7616,'0'10'3960,"0"1"-2454,0-7-52,0 10-1070,0-12 1,2 10 35,4-7-369,2 1 0,8-6 0,0-2-81,0-3 0,2-4 1,2-7-1,1 0-265,-1 0 0,-3 0 62,-1 0 1,-5-6 30,0 1 1,-8 0 3,3 5 1,-5 0 0,-2 1 63,-5 5 0,-3 3 203,-7 7 0,-5 1-33,0 5 0,-6 4 517,6 12 0,-6 3-11,6 7 0,-1 0 189,6 0 0,2 5-470,4 0 1,-3 1-308,8-6 0,-1-2-223,6-3 0,8-4-528,2-7 1,4-2-798,2-3 0,8-4 695,2-7 1,-1 0-490,2 0 1388,-8-7 0,12-21 0,4-10 0,0-6 0,0 1 0</inkml:trace>
  <inkml:trace contextRef="#ctx0" brushRef="#br0">27513 8420 7616,'-9'8'0,"-5"-7"0,3 5 0,-3 3 1337,-2 1 1,0 10-39,0 1 0,0 13 307,0-2 1,1 11-1025,5-1 0,-3 3 2,8-3-401,0 5 0,5-8 0,0 4 215,0-6-783,0-3 0,7-8 0,2-1 0,0-2-3905,-4-3 2737,-3-2 1553,-2-9 0,-43-38 0,-10-15 0</inkml:trace>
  <inkml:trace contextRef="#ctx0" brushRef="#br0">27129 8741 7616,'0'16'1527,"0"0"1,0-6-1526,0 1 0,7-7 1718,3 1 0,6-3-812,6-2 0,3 0-1758,7 0 0,5 0 118,0 0 732,8-7 0,-2-13 0,4-5 0,9-5 0,-1 0 0</inkml:trace>
  <inkml:trace contextRef="#ctx0" brushRef="#br0">27849 8757 7616,'-7'16'0,"3"-6"160,-7 1 1,6-2 0,-4 3 0,2-1 1692,4 1 1,-5-3-156,3 2-930,0-7 0,7 8 0,3-7-575,6-1 0,3-2-476,2-2 0,0-7 161,0-4 1,5 2 0,0-2 0,-3-1-422,-5-2 0,4-2 114,-6 0 0,5 5-112,-11 0 216,8 1 0,-11-1 1,5 2-257,0 2 731,-5 2 0,0 6 7,-8 5 0,-5 3 0,6 8 0,2 3 311,1 1 0,-4 2-57,1-1 0,0-4-134,5 3 1,5-2 168,0 3-154,8-4 0,-4 5 466,7-7-538,0-7 0,0-2 0,0-7 244,0 0-561,7 0 0,-5-7 0,3-4-109,-3-3 1,3-8-399,1 1 1,-1-6 4,-5 6 0,0-2-565,0 2 0,0 3 495,0-4 0,-5 5-21,-1 1 1,-6 5 689,1 0 0,-3 8 0,-2-4 0</inkml:trace>
  <inkml:trace contextRef="#ctx0" brushRef="#br0">28649 8773 7616,'9'8'6525,"-2"0"-6480,-7-8 1,-2-6 159,-3 1 0,-4 0 0,-7 5 365,0 0-593,0 0 1,0 1 410,0 5 1,2 3-52,3 7 1,-3 0-334,3 0 0,4 0-46,2 0 1,-2 5-184,1 0 59,1 1 0,5-1-931,0 0 815,7 1 0,2-8 0,7-3 0,0-6 0,0-3-936,0-2 1,5-7 806,1-4 0,-1-3 706,-5-2 1,-2-6-117,-3 1 1,3-7 20,-3 1 1,-4 2-110,-2-2 1,-3 8 135,-2-3 1,0 5-208,0 1-270,0 0 0,-2 1-1425,-3 5 689,3 3-992,-12 7 1978,12 0 0,2 14 0,9 4 0</inkml:trace>
  <inkml:trace contextRef="#ctx0" brushRef="#br0">28953 8773 7616,'-2'8'0,"-3"-2"154,3 3-190,-5 0 0,2 7 3412,-1 0-2345,1 0 1,5 0-377,0 0 1,0 0 444,0 0 194,0 0-907,0 0-681,0 0-110,0-7 379,0-2 1,5-14-1,3-4-1094,0-3 679,-4-2 0,10-2 0,-3-2-1679,3-1 1792,2 0 0,0-1 0,0 1-184,0 1 349,0 3 1,0 1 0,0 0-277,0 0 7,0 0 1,0 0-1,0 1-343,0 5 0,0-5 774,0 5 0,7-4 0,2-2 0</inkml:trace>
  <inkml:trace contextRef="#ctx0" brushRef="#br0">29593 8420 7616,'-16'8'383,"0"2"0,2 4-191,3 2 0,-1 0 93,7 0 0,-6 8-88,6 2 0,-6 5 1768,6 1 0,-1 1-847,6 5 1,0-5-9,0 5-801,0-4 1,0 1-1,0-1 837,0-4-1125,0-1 1,-1 1 0,-3-3 0,-1-6 0,1-3-1403,2-2 1,2-6 417,0 1-3261,0-7 2389,0 3 1835,0-14 0,0-52 0,0-19 0</inkml:trace>
  <inkml:trace contextRef="#ctx0" brushRef="#br0">29465 8773 9850,'0'8'381,"2"0"343,3-8 0,4 0-241,7 0 1,0 0-50,0 0 0,7 0-131,4 0 1,2 0-108,-3 0 0,4-6 98,-3 1-276,-4 0 0,6 5 0,-8 0 0,-1 0 0,-4-2-3774,-6-4 541,5 5 3215,-14-14 0,-22-1 0,-15-8 0</inkml:trace>
  <inkml:trace contextRef="#ctx0" brushRef="#br0">29561 8805 7614,'-10'14'-1158,"-1"-3"1855,7 3 2085,-3-5-1846,7 7 0,7-2-140,4-3 0,3 3 0,2-5 1,0 1 229,0 1 1,6-7-542,-1 1 0,0 2-523,-5-2 1,0 2-1,0-3 1,0 1-1005,0-1 1,0-2 291,0-2 1,0-7 235,0-4 514,0 4 0,15-43 0,2-3 0</inkml:trace>
  <inkml:trace contextRef="#ctx0" brushRef="#br0">30426 8773 7614,'-8'8'3402,"0"0"0,-8-8-2984,0 0 1,0-6-87,0 1 1,0-6-208,0 6 1,0-2-107,0 1 1,0 5 475,0-5-103,0 5-762,0 1-1202,0 0 986,7 0 251,2 7 0,7 2 1,0 7 43,0 0 0,5 0 311,0 0 1,2 0-102,-1 0 1,-3 1 1234,8 5-666,-8-4 1,5 5 0,-7-7 1802,5 0-1884,-5 0 0,7 0 1,-8 0 933,0 0-1638,0 0 1,-6-6-597,1 1-531,-8-7 0,10 3-1932,-8-7 2466,1-7 0,1 3 890,3-7 0,5-28 0,1-12 0</inkml:trace>
  <inkml:trace contextRef="#ctx0" brushRef="#br0">31034 8949 7611,'9'16'0,"5"-7"969,-3-4 0,-3-2-355,3 3-623,-7-4-226,3 5 0,-9-7-576,-3 0 369,-4-7 1,-2 3-667,0-7 1108,8 8 0,3-33 0,9 1 0</inkml:trace>
  <inkml:trace contextRef="#ctx0" brushRef="#br0">31482 8981 7608,'9'0'-270,"5"7"1,-10-5-751,6 3 1020,-6-3 0,3-2 0,0-43 0,2-10 0</inkml:trace>
  <inkml:trace contextRef="#ctx0" brushRef="#br0">32058 8901 7607,'16'7'5233,"-7"2"-5096,-2 0-1571,-7-2 1166,0-14 1,-2 5-1,-1-5 1,-4 1-1,-2-1-1350,-4-2 1,4 6 1617,-1-3 0,-15-17 0,-9-3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10387 10902 8296,'-16'-15'-272,"0"3"1,0 1 0,0 1-1,0-1-6,0 0 1,6 6 0,-1-4 0,-2 2 429,-1 3 1,-2-3-1,0 0 1,0 0 8,0 0 1,-7-4 175,-4 6 0,3-2 95,-3 2-245,0 3 0,-5-7 1,0 5-1,-2-1 1,-3 1 66,-6 3 1,2 1-190,-1 0 1,-1 0 0,-7 1 0,-1 5-114,-3 4 0,-4-1-17,4 2 1,-1 0-59,2 5 99,3 0 0,-7 1 0,6 3 0,-3 1 0,3 1 112,1 1 0,2 2 0,2 7 1,1 0 74,2 0 0,8 0-40,-2 0 1,-1 2-108,6 3 1,-3-3 68,8 3 0,4-3-191,2-2 148,-4 7 0,9-7 0,-2 2-225,5-6 231,3-1 1,-6 7-1,1 1 192,5 3-223,3-8 0,7 0 0,0-5 25,0 0 1,0 5-25,0-3 0,1-2 31,5 2 1,-3-6-46,8 6 0,1-1-7,10 6 1,-4-5-20,3 0 1,4-1-5,2 6 0,3-1-1,2-5 0,2 3 13,3-8 1,-3 6 1,3-6 1,2 6 1,-2-6 0,8 0 7,-2-5 0,-2 0 62,1 0 1,1-5-39,5 0 1,2-6 4,3 6 1,-1-8-25,6 3 0,6-3 2,6 3 0,-1-5-152,-5 5 1,2-5 136,3-1 0,2-5-6,4 0 0,-4-6 21,-7 6 1,6-6 95,-1 6 1,11-6-100,-5 6 0,5-2 6,-11 1 1,0 5-89,-5-5 0,-1 4-165,-5 2 0,-4 0 99,-12 0 0,3-1 14,-8-5 1,8 3 240,-3-8 1,-1 0-125,2-5 1,-6 0 259,6 0 1,-8-1-26,3-5 1,-10 4 140,-1-3 0,-8 2-264,3-3 1,-6-1 54,-6-4 1,-2-3-100,-8 3 1,-2-5-49,-4-5-22,-2-4 1,-16-5 0,-2 2-31,-4 1 1,-4 0-66,-4-5 1,-1 0 79,-3 0 1,-6 0-283,0 0 1,-2 0 253,-9 0 0,0 2-14,-5 3 0,6 4 44,-1 7 1,0 0-10,-5 0 1,2 0-91,3 0 0,4 7 74,7 4 1,2 3 80,3 2 0,-3 2-36,3 3 1,4-3 12,2 3 1,3 4-32,2 2 1,0-3-27,0 3 32,7 0 1,2 5-400,7 0 1,7 1-132,4 5 1,-2 5 552,1 10 0,8 39 0,7 17 0</inkml:trace>
  <inkml:trace contextRef="#ctx0" brushRef="#br0">11220 12246 6821,'0'-16'-80,"0"0"1,0 0 0,0 0 0,0 0 513,0 0 0,-8-5 0,-2 0 0,-4 1 466,-2 2 1,0 2-717,0 0-200,0 0 0,-8 2 0,-2 2 0,-5 1 1,-2 0-279,-5 2 0,3 2 212,-8 7 0,-5 0 173,-5 0 1,-13 0-64,2 0 0,-4 2 1,3 3-1,-5 6 8,-4 3 0,-3 2-23,2 0 0,-1 0 28,7 0 1,1 0-1,7 0 1,5 0 21,0 0 1,10-5-36,9 0 0,3-2-10,2 1 1,0 5 0,0-5 0,2 3-22,3-3 0,-3 5 0,3-5 1,-7 10-11,2 1 1,-3 0 11,8-5 0,-3 0-12,-2 0 1,0 6 69,0-1 1,0 1-56,0-6 0,0 5 71,0 0 0,2 6-59,3-6 1,4 1 4,7-6 1,0 1 11,0 5 0,7-4 5,4 3 1,-2-3-88,1-2 0,3 1 40,8 5 0,-1-4 139,6 3 0,3-3-114,8-2 0,-1 0 70,6 0 1,-4 5-63,4 0 1,-1 1 3,2-6 0,3 2-37,-3 3 0,5-3-13,5 3 0,-3-3 0,3-2 0,-1 5-136,1 1 1,4-1 29,7-5 1,0 0 91,0 0 0,5 0-13,1 0 0,4-5 27,-4-1 0,4 1 12,-4 5 0,-1 0-52,-5 0 1,6-5 5,-1-1 1,-2 1 20,-8 5 0,3-5-7,-3-1 1,3-4 82,2 4 0,-5-6-74,0 1 1,-1-3 124,6-2 1,0 0-56,0 0 1,-5-2-26,0-3 1,-6 3-52,6-3 1,-8 3-11,3 2 0,-5 0-2,-1 0 0,-5 0-23,0 0 0,0 0 76,5 0 1,1 0-37,5 0 1,-3 0 56,8 0 1,0-5-38,5-1 1,0-6 13,0 1 1,5-1-22,0 1 1,6-7 5,-6 8 1,-1-8 18,-9 7 0,1-3-9,-7-2 0,6-5 93,-6-1 0,-5 1-94,-5 5 0,-7 0 175,1 0 0,-3-5-84,-2-1 0,-6 1-37,1 5 1,-7-2-57,1-3 1,-3 3-4,-2-3 0,0-3 0,0 3 1,-7-6-15,-4 6 1,-9-7-54,-1 1 0,-7-3 60,1-2 1,-3 0-1,-2 0 0,-6 1 21,1 5 0,-2-3 7,2 8 1,-3 0-5,-2 5 0,-8-4 7,7 4 0,-6-4 9,6 10 0,-3 1 1,-2-2 0,0 8 51,0-3 0,1-1-62,5 2 1,-3-2 2,8 1 1,-4 3 36,9-8 1,-2 8 13,13-3 0,-2 3-186,1-3 0,5 5-216,-5-5 0,10 4-38,1 2 0,6 0-787,-6 0 99,8 8 1064,-5 0 0,16 30 0,0 5 0</inkml:trace>
  <inkml:trace contextRef="#ctx0" brushRef="#br0">9587 13399 8164,'0'-16'-147,"0"0"0,0 0 0,0 0 1,0 0-1,0 0 84,0 0 1,2 2-1,3 1 1,4 3 77,0-3 0,5 1 0,-3-1 1,5 4 155,5 2 0,-1-5 323,6 1 0,-2 4-184,8 2 0,-4-2 162,9 1-397,11 1 1,-3 5 0,13 0 81,3 0-111,8-7 0,13 5 0,-34-1 0,2 1 1,4 0-1,2 0 0,6 0 0,1 1-360,4-2 1,3 0-1,6-2 1,2 0 338,9 2 0,2 0 1,-24 0-1,0-1 0,1 1-4,3 1 1,0 0 0,1 0 0,3-1 0,0-2 0,0 1 0,0 0 0,1 1 0,-1-1 0,2 0 0,1 0 0,-1 0 33,1 0 0,1 1 0,0-1 0,3-1 1,2 0-1,-1 1-19,-2 0 0,-1 0 0,0 1 0,0 0 0,0 1 1,-1 0-362,-5 0 0,-1 0 0,-1 1 0,0 0 1,-1 0-1,0 1 314,1 0 1,-1 0 0,0 0-1,-1 0 1,0 0 0,-1 0-51,-4 0 1,-1 0-1,0 0 1,25 0 0,-2 2 101,-9-1 1,-2 3-111,-4 3 0,-2 2 0,-3 0 0,-1 2 0,-6 1 0,-1 2 19,-2 0 1,-1 1-129,-9-1 0,-2 2 0,34 18 0,-20 1-162,-9 3 0,-9 4 102,-12-4 1,-4-1 212,-7-5 0,-6 7-107,1 4 1,-7-2 851,1 1 1,-3-4-678,-2 4 0,-7-4 1173,-4 5 0,-3 3-1208,-2 2 0,-2 3 134,-3-8 1,3-2 69,-3 2 0,3-2-108,2 1 0,2 3-85,3-8 1,4 2 32,7-1 1,0 1-99,0 3 1,0 5 53,0-5 0,5 5-12,0 1 0,3 5 107,-3 0 1,-2-5-89,8-5 1,-7 0-4,1 5 0,2-7 81,-2-4 1,6-3 15,-6-2 1,8-5-34,-2-1 1,-3-1 0,3 2 1,-2 1-71,2-6 0,1 6-15,-7-1 1,6 3-65,-6 2 0,1-2 99,-6-3 0,-2 3-77,-3-3 0,-6 1 50,-10-1 1,-6-4 40,-10-7 0,-4 0 29,-7 0 1,-13-7 181,-3-4 0,-12-3-563,-4-2 0,-9-7 334,39 2 1,-2-1 0,-5-1 0,-3 0-423,-3-1 0,-2 0 0,-4-1 0,-1 0 340,1-1 0,0-1 0,-6 1 0,0 0-386,-1-3 0,-2 0 1,-6 0-1,-1 1 395,-1-2 1,1 1 0,-3 1-1,0 1-18,5 2 1,0 2 0,-3 0-1,0 0 11,1 1 0,-1 1 0,26 0 0,-2 0 1,1 1 14,1 0 0,-1 0 0,1 1 1,-2 0-1,1 1 0,1 0 15,-24 0 0,2-1 0,-3-1 0,-1-1 16,4 0 1,-1-1 0,-4 2-1,0-1 21,3 0 0,2 0 1,3 0-1,2-1 76,7-2 1,1 0-1,3 2 1,1 1-198,-2 0 1,0 0 0,3-3 0,2 0 134,2-3 0,3 0 1,4 0-1,2 1 120,-34-6 0,3-7-104,2-4 1,9-3-22,7-2 1,9-7 467,12-4 1,1-10-221,10-6 1,-2-10-68,12-6 0,6-3 616,6-2 0,6-6-789,-1 1 1,7 39-1,1-1 41,2 2 0,1 0 0,13-43-174,3 3 0,-8 41 0,0 1 29,13-42 0,3 1-120,2 9 0,2 4-19,3 7 0,4 2 100,7 3 1,0 0 446,0 11 0,0 0-347,0 16 0,0-1 156,0 11 0,-1-3 177,-5 9 0,-3 4-242,-7 12 1,0 0 60,0 0 1,4 7-119,-4 4 1,9 3 257,-9 2 0,3 7-283,-3 4 1,6 3 109,-1 2 0,-1 0-103,-10 0 0,3 0-137,-8 0 0,4 4-65,-9-4 1,4 5-169,-10-5 1,-3 0-42,-1 5 1,-4-1-253,-2 1 0,-8-3 156,-2 3 0,-6-8-517,-6-2 1024,-3-1 0,-35-29 0,-8-10 0</inkml:trace>
  <inkml:trace contextRef="#ctx0" brushRef="#br0">30666 11302 7198,'-11'0'-37,"2"-2"1,0-3 257,0-6 0,6 2-176,-3-1 1,5 4 0,1-4 143,0-3-53,0 6 102,0-7-165,0 5 0,0-2 83,0 1-109,7 6 1,-4-8 0,8 6-21,1 3 1,-3 1 13,2 2-13,0-7 1,5 5-1,0-3 1,0 3-1,0 2 46,0 0 1,5 0-7,0 0-56,8 0 0,-10 0 0,6 0 83,-2 0-132,6 0 0,-10 0 1,6 0 121,-2 0-204,-1 0 1,1 0 0,2 0-90,0 0 192,5 7 0,-11-5 0,6 5-154,-1 0 137,4-5 0,-5 7 1,6-6 53,-3 3-17,-6-1 0,3 0 0,-7 1 60,0-3 0,0-1-3,0-2 84,0 0 0,0 5-107,0 1 0,-5-1-8,-1-5 0,-4 0 11,4 0 1,-4 2-4,4 3 1,-4-3-21,4 3 1,-4-1-53,4 1 0,-4-3-157,4 3 1,-4 2 149,4-1 38,-6-1 0,3-3 0,-5 1 14,3 3-30,-3-1 58,5 2-33,-7-5 20,0 12 1,-5-10-21,-1 6 1,1-4-12,5 4 6,-7-6 0,5 10-2,-3-3 0,-2 3 36,1 2 1,1-4 3,5 4 0,0-1 83,0 11 0,0 3-100,0 8 0,-2 4 26,-3 7 0,3 2 17,-3 3-69,-4 11 0,5 2 0,-5 2-7,2-8 1,-3 1-3,4-8 0,-4-1 31,4-10-49,1-3 1,0-8-1,-3-5 13,0-4 1,4-5 6,-1-1 0,-2-5-31,1 0 35,-6-8 0,8 10 0,-6-8-15,-3-1 0,-6-2-7,-3-2 0,-6 0-32,1 0 52,-3 0 1,-7 0-1,-3-2-10,-1-4 0,-3 3 162,-9-8 0,1 2-44,-7-1-52,8-5 1,1 14-1,9-7 20,2 1 1,3 6-318,10-5 182,3 4-108,7 2 1,9 0-243,7 0 1,7 2 37,9 4 380,0 2 0,71 16 0,-35-12 0,1 0 0</inkml:trace>
  <inkml:trace contextRef="#ctx0" brushRef="#br0">31098 12567 7899,'0'-11'-2135,"0"0"2286,0 1 0,7-5 0,4 3 0,3 3 203,2 2 1,2-4-184,3 6 0,-1-8 0,4 5 1,1-3 132,0 0 1,2 6-264,5-6 0,-5 8 45,-1-3 1,-1 5-212,2 1 97,3 0 1,-12 0 0,3 0 0,-3 0-85,-2 0-151,0 7 240,-7 2 0,-2 7 0,-7 0 0,0 0 70,0 0 1,0 0 118,0 0 1,-2 5 148,-3 0-273,3 8 0,-10-3 0,5 10 0,-2 1 1,3 8 0,-3-3 0,0 5 6,1 1 0,4-6 7,-1 1 0,-2 0-56,1 5 1,1-5-166,5-1 0,0-6 82,0 1 55,0-10 1,0 1-1,0-6-10,0-3-4,0-1 1,0-2-59,0 0 23,0-7-12,0 5 37,-7-12 1,3 5 13,-6-7 0,-1 0 4,-5 0 0,-2 0 64,-3 0 1,1-5-60,-6-1 1,1-4 138,-2 4 0,-5-1-83,0 2 1,-2 3 200,-9-3-216,8-4 1,-4 7 0,7-3 7,0 3-41,0-5 1,7 5 0,4-3 4,3 3-188,9 2-327,2 0 261,21 0 0,-2 5 27,15 1 0,-2 4-395,2-4 638,3 6 0,37-10 0,19 5 0</inkml:trace>
  <inkml:trace contextRef="#ctx0" brushRef="#br0">31802 11750 7887,'-11'-11'-137,"2"1"0,1-1 0,0 0 1,1 1 91,4-3 0,1-1 1,2-2 317,0 0 1,0 0-185,0 0 0,2 5 0,3 3 1,6-1 31,3 0 1,2 5-69,0-1 1,2-2 15,3 1 0,-1 1 28,6 5 1,-4 0-69,4 0 1,-4 2 95,4 3-109,1 4 0,5 7 1,0 2-1,2 1 0,1 6 81,3 6 0,12-1-49,-2 12 1,5-4-1165,0 5 1127,4 6 0,9 8 1,-32-25-1,0 0 1,0 0-1,1 0 1,-1 1-1,0 0-36,-1 1 1,-1 2 0,0-1 0,-1 1-94,-1 0 0,-2 2 0,0 3 0,-2 0-22,16 34 1,-11 5-4,-15-11 0,-8 6-18,-8-6 0,-1 6 102,-5-6 1,-10 1-19,-10-6 1,-6 5-12,-6 1 1,-3 4 18,-7-4 1,-1-1-17,-5-5 0,3 0 81,-8 0 0,-5-2 8,30-32 0,-1-1 0,-37 24 19,3-10 1,2-4 150,-8-7 1,0-1-12,-5-5 1,5-3-42,1-7 1,-1-5-19,-5 0 0,2-6-8,3 6 1,4-8-133,7 3 1,0-5 75,0-1 1,2 0-110,3 0 0,4 6 60,7-1 1,0 0-118,0-5 1,2 0 614,3 0 1,6 2-500,10 3 0,-3-1 255,3 7 0,2-8-269,-2 3 1,13 1 153,-2-2 0,11 2-143,-1-1 18,-2-5 36,6 6-23,-5-7-198,14 0 174,2 0 0,7-5-406,0 0 1,5-6 159,0 6 0,1-6 252,-6 6 0,14-15 0,4 2 0</inkml:trace>
  <inkml:trace contextRef="#ctx0" brushRef="#br0">32186 12246 7894,'5'-16'-1733,"1"0"2066,-1 0 0,-5 6 168,0-1-409,-7 8 69,5-5 1,-7 8-1,6 2-14,-3 4 1,1 2 0,5 8-69,0 0 0,0 0-48,0 0 1,0 0 0,0 0 0,0 0 49,0 0 1,2 6 37,3-1 0,1 8 3,10-3 0,-2 5 1,14 1-1,6 0 141,7 0 1,9 7-143,8 3 0,10 5-114,-26-23 1,1 0 0,2 2 0,1 1-1,4 1 1,1-1 0,3 1 0,-1 1 129,2 1 0,0 1 0,1-1 0,-1 2-389,-2-1 1,0 2 0,1 1 0,-1 1 293,-4 0 1,-2 0-118,0-1 1,-1 1 0,-10-3 0,-1 0 0,27 32 0,-10 2 0,-12 1-289,-6 3 1,-7-1 30,-16-5 1,-4 0 154,-7 0 1,-4 11-16,-7 0 0,-13 1-219,-19-6 1,-5-3 361,22-30 0,-2 1 0,1-2 0,-2 1 19,-3 1 1,0-2 0,-3-2 0,0-2 88,1-2 1,-1-1 0,-35 23 21,6 1 1,-5-3 129,0-2 1,-2-7 32,1-4 1,-1-3-129,-4-2 0,-8-2-56,3-3 0,2-4-27,3-7 0,0-2-34,-5-3 0,0 1-1,0-6 0,0-1-26,0-5 1,-5 5 4,-1 1 0,41-3 0,0 1-169,-41 1 0,1-3-16,5 3 1,0 2 167,0-1 0,2 4 40,3-4 1,0 1 87,11-2 0,-3-3-96,8 3 1,-1-3 51,1-2 1,4 0 637,7 0 1,7 0-551,3 0 1,5 0 225,1 0 1,12 0-178,4 0 62,11 0 0,-2 2-490,7 3 0,1-3 208,5 3 0,3-1-443,7 1 326,0-3 0,0 10-129,0-6 1,0 1-229,0-2 1,0-1-34,0 6 546,-7-6 0,19-4 0,-1-9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7939 13271 7926,'0'-23'-19,"0"0"0,0-6 1,0 3-1,0-1 0,0 2 59,0 4 1,0 8 0,0 3 0,0-3 218,0-1 1,-8 0-170,-2 3 23,-4-3 0,-3 5 0,0-7 1,-3 2-1,-3 1 317,-2 2 1,-2 6-197,-5-6 0,-5 3 0,-2-3 0,-2 6-65,-3 3 1,-4 2-133,-6 0 0,-1 7-87,-4 4 1,3-3 0,4 3-1,0 2 52,6 1 0,-2 7 88,5 0 1,4 6-50,2-5 0,3 6 1,2 0-1,0 6 104,0 4 0,2 6-95,3-1 1,-1 3-45,6 2 1,1 5 0,7 1 0,1-3-67,3-1 0,6-4-109,-1-3 0,5 2-170,5-8 328,4 0 0,14-7 1,4-1-168,3-2 150,9-8 1,2 4-1,9-7 133,3 0-109,4-7 1,9 4 0,2-8 75,1-1-61,7-3 1,3-1-1,8 0-282,2 0 1,0-7 340,-44 2 1,0 0 0,42-10-55,-6-1 0,-9 0-92,-2 0 1,-8-5 107,-9 0-52,1-1 0,-22 4 1,2-1 29,-6-2 1,-8-3-14,1 3 1,-5 2 84,-5-8 1,-4 6 148,-7-6 0,0 5 478,0-4-672,-15-1 1,3-3 0,-15 1-561,-1 3 379,-2-8 1,-4 5 0,-4-3-368,-4 2 0,-4 7 112,-2 2 1,0 3 9,0 2 0,0 2-51,-1 3 1,3 2 439,4 4 0,-12 24 0,4 1 0</inkml:trace>
  <inkml:trace contextRef="#ctx0" brushRef="#br0">12868 14071 8006,'11'-7'-175,"-1"-2"1,5-1 0,2 1-1,5 0-150,-3 0 0,4 5 0,1-1 0,0 3 453,5 2 1,1-5-1,2 0 1,0 1 139,0 2 0,2 2-67,3 0 1,2-5 163,4 0-273,3-1 1,-10 6-1,7 0 1,3-1-1,4-3 102,3-1 0,0-1-105,-5 6 0,2 0-83,3 0 1,4 0 0,9 0 0,4 0-59,4 0 1,6 0 94,6 0 1,3 0-238,-42 0 0,2 0 0,2 0 1,1 0 241,1 0 1,0 0 0,3 0 0,0 0 0,3 0 0,0-1 0,1-1-1,1 0 19,-1 0 1,1-1-1,-2-3 1,-1 1-28,-4 2 0,-1 1 1,-1-1-1,-1 0-158,-3 3 1,0 0 76,0 0 1,0 0 0,39 0 0,-5 0-148,-6 0 80,-1 0 0,5 0 1,0 0-348,0 0 367,0 0 0,0 0 0,0 0-150,0 0 215,-33 0 1,0 0 0,32 0 0,6 0 47,-5 0 1,-9 0-178,-1 0 1,-6 0 113,-6 0 0,-10 0-29,-10 0 1,-5 0 36,-1 0 0,-7 6-10,-3-1 0,-5 0 56,-1-5 0,0 0 1188,0 0-634,0 7-268,0-5 0,-5 5-85,0-7 0,-6 0-2,6 0-226,-8 0 1,6 0 13,-3 0-148,-5 0 175,7 0-208,-8 0-317,0 7 240,0-5 0,-2 5-666,-4-7 367,-2 0 554,-8 7 0,-50-5 0,-13 5 0</inkml:trace>
  <inkml:trace contextRef="#ctx0" brushRef="#br0">10979 16329 6629,'-8'-8'784,"2"7"-550,12-5 1,-3 5 0,8 1-116,1 0 0,2 0 0,2 1 1,2 3 52,4 1 1,-3 6-34,8-6-139,0 8 0,6-10 0,5 8 70,4 1 1,12-3 0,6 0-1,8-2 49,6-3 0,6 3-43,6-2 1,3 1-82,-42-6 1,2 0-1,2-3 1,1 0-1,1 0 1,1-1-1,1 0 1,2-1 92,1-1 1,1 0 0,1-2 0,1 0-369,2-3 1,2 0 0,5 2 0,0-1 329,2-3 1,0-1-33,2 4 1,0 1-1,-4-3 1,-1 1 0,-1 2-1,1 2 1,0-1 0,0 0-1,1 0 1,-1 0-43,1-1 1,1 2 0,1 1 0,0 1 18,-6-1 1,1 1-1,3 3 1,1 1-63,-2-2 1,0 0 73,3 2 1,-1 0-1,-6 1 1,-1 0 0,-2 0-1,-1 0-7,-3 0 0,0 0 1,-5 1-1,0 0 0,1 1 1,-1 2-1,0 0 0,-1 0-147,-2 1 1,0-1 0,0 3 0,-1-1 136,37-1 1,-1 6-9,-5-6 1,-2 1 6,-3-6 1,-4 0-71,-7 0 1,-2-2 206,-3-4 1,0 5-85,-11-5 1,-4 5 135,-12 1 1,0 0-204,0 0 0,-2 0 481,-3 0 0,1 0-520,-6 0 0,-6 0 472,-6 0-415,1 0 0,0 0 90,-1 0 63,-6 0-212,3 0 304,-7 0-762,0 0 434,0 7 195,0-6 1,2 7-202,3-8 313,-3 0-114,5 0 281,0 0-150,-5 0-140,5 0 0,-5 0-309,3 0 194,-3 0-125,5 0 0,-5 0 16,3 0 58,-3 0 23,5 0 26,-7 0 0,2 0 183,3 0-174,-3 0 104,5 0-174,-7 0-478,0 0-138,0-8 478,0 7 0,0-8-468,0 3 13,0 5 75,0-14 285,0 6 0,-2-5 317,-3 4 0,-25-19 0,-13 2 0</inkml:trace>
  <inkml:trace contextRef="#ctx0" brushRef="#br0">6402 17369 7931,'11'0'76,"-2"-2"380,-2-3-464,5-4 1,-3 0 0,7 4 0,0 1-1,0 1 1,0-3-108,0 3 0,5 1 111,1 2 0,6-5 82,-1-1 0,5 1-6,5 5 0,4-2 69,7-3-86,0 3 0,9-10 1,5 5-1,8-2 0,3-4 156,3-1 0,2 3-131,2 1 0,7-1-98,-41 3 1,-1 0 0,2 0 0,0 0-1,1 0 1,0 0 0,1 0 0,0 0 59,2 0 1,0 0 0,1-2 0,1-1-218,2 0 0,2 0 0,-4 0 0,0 1 225,1 2 0,-1 0 0,0 0 0,1 0 45,1 0 1,2 0-51,2 0 0,1 0 0,-4 1 0,0 0 0,1 0 1,0 1 69,-3 1 0,0 0-92,0-1 0,-1 1 0,1-2 0,0 0 0,0 0 1,-1 1 77,-1 0 0,-1 2-119,2 2 0,-1 0 0,32-10 0,5 6-190,-2 3 92,-41 2 1,0 0 0,36 1 0,3 0-243,-3 0 342,-2 0 0,2 5 0,0 2-9,-2 2 0,-4 2-132,-12 5 0,6 0 170,-1 0 1,6-2 3,-6-3 1,0 3 14,-5-3 0,-1-2 4,-5 1 0,5-6-7,-5 1 0,-1-3-67,2-2 0,-2 0 46,2 0 1,6 0-20,-6 0 0,0 0 17,-11 0 0,5-2-3,0-3 1,6 1 8,-6-6 1,-5 6 123,-5-1 1,0 3-137,5 2 1,-2 0 406,-3 0 1,-4 0-325,-7 0 0,0 2 115,0 3 0,-2-1-50,-3 6 1,1-6-27,-6 1 0,1-1-27,-2 1 0,-1-3-71,6 3 1,-4-1 3,4 1 0,-4-3 19,4 3 1,-6-3 2,1-2 0,2 0 16,-1 0 0,-1 0-8,-5 0 1,0 0 5,0 0 21,0 0-145,0 0 0,-5 0 137,-1 0-438,-6 0-139,3 0 176,-7 0 0,-2 0-464,-3 0 463,-4-7 1,-7 3-885,0-6 1209,0 6 0,-57-46 0,30 24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12340 6547 7945,'-9'-16'-1616,"-3"6"2682,6-1 17,1 8 1,3-5-383,-3 8 1,3 2 282,-3 4-447,3-5-335,2 6 1,5-5 0,2 2 118,2 1 0,0 2-238,2-1 0,-2-5 0,-4 5 26,6-5 1,1 1 34,-1 4 0,3-5 0,-3 5 84,3-5-105,2-1 1,0 0 2,0 0 0,0 2 93,0 4-166,-7-5 0,5 6 0,-3-7 0,3 0 0,2 0-36,0 0 0,0 0-125,0 0 0,0 0 110,0 0 1,0 0-74,0 0 0,2 0 57,3 0 0,-3 0 16,3 0 1,-1 0 4,1 0 75,-3 0 1,10 0 0,-4 0 2,0 0 0,-2 0 19,4 0 0,-4 0-34,4 0 0,-4 0-3,4 0 1,-1 0-134,2 0 0,1 6 72,-6-1 0,1 0-203,-2-5 191,-3 0 1,11 6-1,-8-1-55,-2-1 41,-1 5 1,0-8 0,2 5-25,1-5 1,2 5 75,-2-1 0,-1 0-42,7-5 0,-1 6 94,6-1 0,-5 0-35,0-5 1,1 0 104,9 0 0,-3 0-73,4 0 0,-3 0 119,2 0 0,-3 0-83,4 0-84,2 0 1,-6 0 0,4 0-40,-5 0 53,-1 0 1,6 0 0,-1 0-97,-1 0 0,-1 0 87,3 0 1,-3 0-246,8 0 203,0 0 0,5 0 0,0 0-73,0 0 90,0-7 1,1 6 0,3-5 21,1 4 0,1 2 18,-6 0 0,5-1-41,0-5 0,11 5 146,-5-5 1,2 3 2,-8-3 0,-2 5 74,8-5 1,0-1-43,5 2 1,-5-2-25,-1 1 0,1 5-91,5-5 0,0-1-120,0 2 1,0-6-1050,0 6 1048,0-1 0,2-1 0,1-2-94,3 1 41,-1-7 1,0 12 0,1-6-36,-3 2 1,5-4-6,-3 6 0,0-6 158,-5 6 1,2-6 1,3 6 0,-3-6 301,4 6-303,-5-1 1,-6 1 0,-2 0 32,-2 1-70,6 2 0,-6-3 0,3 0-57,-4 1 0,1 2-101,-2 2 0,6-5 122,-6 0 1,2-1-25,-1 6 1,-5 0-8,5 0 140,3 0 0,-6-5 1,6 0 173,-2 1-145,6 2 1,-10 2 0,6 0 35,-2 0 0,-7 0-68,-5 0 0,0 0 306,5 0 0,0 2-376,0 3 1,-2-3-50,-3 4 17,10-5 1,-14-1 0,13 0-41,-1 0 122,1 0 0,-4 0 0,0 0 182,0 0 1,-2 0-49,-3 0 0,1 0-27,-6 0-95,6 0 0,-3 0 0,5 0 53,-3 0 0,3 0-9,-3 0 0,3 0-218,2 0 1,0 0 87,0 0 1,2 0-111,3 0 150,4 0 0,7 0 0,0 0 11,0 0 0,6 0 35,-1 0 0,7-5-83,-1 0 0,2-1 81,-3 6 1,-3 0 45,-7 0-68,1 0 1,0 2-1,3 2 19,1 1 0,-7 0-126,-8-5 0,1 6 117,-2-1 0,1 0 19,-6-5 1,-2 0-55,-3 0 103,3 0 0,-11 0 1,6 0-22,-2 0-57,-1 0 0,-8 0 0,-2 0-2,-1 0 1,-2 0-28,2 0 1,-4 0 314,-7 0-267,0 0-308,0 0-15,0 0 116,-7 0 27,-2 0-87,-7 0-1014,0 0-1093,-7 0 650,5 0 977,-12 0 0,5 0-49,-7 0 0,3 2 754,-3 3 0,-46 40 0,19-15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11364 8164 7594,'-11'0'315,"0"0"389,1 0 0,-1-1-328,0-5 0,8-3 0,-3-7 0,5 0 0,2 2 114,5 3 1,-3-3-270,8 3 0,-6-1 1,6 0 97,1 1 0,3 2-30,1-2 0,0 4-63,0 7 0,0 0 187,0 0-304,0 0 1,0 0 0,1 0 0,3 0 0,3 0 164,2 0 1,3 0-157,10 0 1,-3 0-1,8 0 1,1 0 164,3 0 0,6 0-542,0 0 1,1 0 62,-6 0 1,-6 0 0,1 0 0,0 0-354,-2 0 0,-4 0-479,-10 0 1,3-2 149,-3-3 0,1 3 18,-1-3 0,-4-2 281,-7 2 0,2-6 579,3 6 0,-10-15 0,3 2 0</inkml:trace>
  <inkml:trace contextRef="#ctx0" brushRef="#br0">12292 7684 7594,'-9'0'2297,"2"0"-2324,0 0 0,7 0 318,0 0 1,2 2 0,8 1 0,4 4 402,6 2 0,5 0-482,7 2 1,-5 3 94,-1-3 1,1 3 47,5 2-173,0 0 0,-5 2 0,-2 1 52,-2 3 1,2 6 0,-8-3 0,-4 2 112,-4 0 0,-4-1-26,-5 6 1,-2 0-184,-3 0 1,-6-2 152,-10-3-284,3 3 1,-7-10-1,4 5-130,-6-2-440,4-2 0,-5-6 0,4-3 36,0-1 349,4-8 178,-10 4 0,12-42 0,-5-10 0</inkml:trace>
  <inkml:trace contextRef="#ctx0" brushRef="#br0">13556 7652 7595,'-16'-9'0,"6"2"0,-1 7 0,-2 0 428,-1 0-259,5 0 1,-5 0 0,3 0-1,-1 2 1,0 3 0,1 6-1,-2 3 547,-1 2 1,4 7-527,-1 4 0,7 3 34,-1 2 1,3 0 142,2 0-189,0 7 1,2-5 0,3 3-185,6-3 1,5-2 0,4-2 0,3-3-153,2-6 1,1-5 132,6-5 0,0 2-35,0-8 0,0-1 34,0-10 112,-7-3 1,4-7-1,-8-2 18,-1-3 1,-3-2-1,-2-5 1,-5 1 176,-4-2 1,-6 1-108,-6 1 1,-3-1-206,-7 6 1,-7-4 0,-3 3-1,-5 0-312,-1-1 0,0 3-14,0 5 1,-3 2-249,3 3 1,-2-1-1081,13 6 560,-1 1 1125,13 5 0,59 29 0,21 6 0</inkml:trace>
  <inkml:trace contextRef="#ctx0" brushRef="#br0">14036 8004 10637,'0'16'667,"-1"7"32,-5 4-568,5 3 0,-7 4 0,8 3 0,-1 8 0,-3 5 0,-1 3 0,1-1-236,2-3 1,-3 3 67,0-4 0,-1-4-849,6-11 0,0-3 3,0-4 0,2-4 883,4-12 0,17-52 0,10-20 0</inkml:trace>
  <inkml:trace contextRef="#ctx0" brushRef="#br0">14084 7892 7591,'-10'0'0,"-1"0"1726,0 0-1034,-5 0 0,9 0-456,7 0 1,7 0-320,9 0 1,8 0 188,2 0-181,4 0 0,4 2 1,2 1-1,-1 5 0,-3-1-237,-3 0 0,-8 5 276,6-1 1,-8 3 0,1 2-1,-8 0 391,-6 0 1,-4 2-49,-2 3 0,-2-3-21,-4 3 0,-4 3 0,-10-3 0,-1-2 36,1-1 1,-3-2-656,2 0 1,-6-5-74,6 0 0,-1-8 0,6 3-919,0-5 1,8-8 1324,2-3 0,33-55 0,8-13 0</inkml:trace>
  <inkml:trace contextRef="#ctx0" brushRef="#br0">14485 8004 7591,'-16'16'0,"0"0"842,0 0 0,1-5-105,5 0-441,3-8 1,8 10 278,5-8-521,10 0 0,3-5 0,6-2-225,-2-3 1,6 2 0,-3-8 0,5-2-375,1-1 0,-6-2 378,1 0 1,-7 0 100,1 0 0,-3 0 0,-2 0-11,0 0 227,-7 0 290,-2 0-285,-14 7 0,-2 2 1,-9 7 128,-3 0 0,3 7 1,-5 4-1,1 5 528,1 5 1,0-3-238,5 3 0,0 3-307,0-3 0,1 6-232,5-6 0,-3 2-108,8-2 1,0-3-344,5 4 0,1-12-1005,5-4 1,8 1 666,7-2 1,8 0-699,-3-5 1451,-2-7 0,34-37 0,3-17 0</inkml:trace>
  <inkml:trace contextRef="#ctx0" brushRef="#br0">15013 7844 8505,'-7'16'1018,"3"0"-214,-7 0 0,6 0-506,-6 0 1,6 6-106,-6-1 0,8 6-145,-3-6 0,5 6 241,1-6-719,0 0 382,0-5 1,1-7-282,5-4 146,3-3 0,7-4 1,-2-3-894,-3-6 873,3-10 1,-5 3 0,7-3-182,0 3 519,0-5 1,-2 5 0,-2-3 216,-1 3 0,-2 7-163,2 1-62,3-1 814,-5 2 0,1 2-263,1 7 1,-7 7-221,1 4 1,-1 3-360,1 2 0,-3 2-238,3 3 1,-3-3-1061,-2 3 1,5-3 161,0-2 1037,8-7 0,3-9 0,9-9 0</inkml:trace>
  <inkml:trace contextRef="#ctx0" brushRef="#br0">15765 8068 7601,'-11'6'920,"1"-1"-914,-3-2 54,6-1 0,0-9 1,7-4-1,0-5 0,2-3 1,5-6-1,7-5 729,6-9 0,8-6-645,-1-3-67,3-7 0,4-2 0,1-5 0,1 3 0,-4 8 81,-4 6 0,-8 8-534,1 10 1,-3 0-12,-2 11 332,-7 4 1,-2 15 0,-7 6-1,0 9 363,0 5 0,0 6-216,0 8 0,0 4 223,0 7-81,-7 7 0,5-5 1,-3 3-1,3-1 1,0-1 224,-3 3 1,3-1-489,-3-5 0,3-7-395,2-4 1,0-5-77,0-5 1,2 0-1609,3-11 1400,-3-4 0,10-13 708,-6-5 0,-1-38 0,-5-17 0</inkml:trace>
  <inkml:trace contextRef="#ctx0" brushRef="#br0">15877 7892 7598,'-9'0'520,"-5"0"1,10 5 1990,-6 1-1877,6-1 0,4-5 20,11 0 0,5-2-352,5-3 0,4-4-243,7-7 0,5 5-908,1 1 0,4-1 532,-4-5 0,6 0-1337,-1 0 1,3 0 1653,2 0 0,-2 5 0,6-1 0,3 0 0,0-1 0</inkml:trace>
  <inkml:trace contextRef="#ctx0" brushRef="#br0">16805 7428 7598,'-5'16'1545,"0"0"1,-1 2-1001,6 3 1,-5-1-133,0 6 1,-2 6-1,3 7 1,-1 2 248,1 4 0,2-1-417,2-1 0,0 1-246,0-6 0,6-3-489,-1-8 62,7 3 0,-3-12 0,7 2 0,0-6-2782,0-3 1282,0-8 1928,0 4 0,-35-64 0,-10-14 0</inkml:trace>
  <inkml:trace contextRef="#ctx0" brushRef="#br0">16469 7572 7595,'-16'0'0,"6"5"0,-1 1 3190,0 6-1427,-5-3 0,16 0-751,11-4 1,12-5-125,14-5-744,-3-4 0,14-7 0,-2 0 0,8 0 0,1 2-228,0 3 1,-2-1 0,-5 4 0,-1 1-1082,-5 0 1,4 2-955,-3 5 1,-4 0 2118,-1 0 0,-19 28 0,-5 8 0</inkml:trace>
  <inkml:trace contextRef="#ctx0" brushRef="#br0">16533 8020 7595,'-7'16'0,"0"0"886,-4 0 1,4-5 1192,7 0 1,7-8-917,4 2-908,10-3 0,4-2 0,7-2 1544,0-3-1585,7-4 1,2-7-1,7 0 1,0-2-1,0-1-1868,0-2 0,4-1 487,-4 6 1167,3 0 0,5 0 0,9 0 0</inkml:trace>
  <inkml:trace contextRef="#ctx0" brushRef="#br0">18998 7220 7606,'-16'7'30,"0"4"1,0 3 0,-2 4 0,0 1 525,2 3 0,-1-1 1,11-3 753,3 3-1584,1 4 134,9 0 1,2-9-1,9-11 1,1-3-1,4-2-707,2 0 1,-5-2-219,1-3 1065,-3-4 0,12-43 0,4-8 0</inkml:trace>
  <inkml:trace contextRef="#ctx0" brushRef="#br0">19222 7124 7604,'0'9'2429,"-5"5"-1754,-1-3 1,-1 3 153,2 2-581,3 0 1,-5 0-1,7 0 1,0 2-1,0 1 151,0 2 1,0 6-541,0-5 0,0-1 1,2-5-1,3 0-963,6 0 0,3-5 1104,2-1 0,43-56 0,10-9 0</inkml:trace>
  <inkml:trace contextRef="#ctx0" brushRef="#br0">19654 7236 7603,'-10'0'2213,"-1"0"-1235,7 0 1,-8 2-203,7 3 0,-1 4-604,6 7-149,0 0 1,0 7-1,0 5 1,2 6 0,2 5 0,1 2 0,6 2 0,-6 5 0,0 0-167,2 0 0,-3-2 14,7-3 1,-6-4-16,6-7 1,-6-7 0,6-4-147,1-3 1,2-11 111,2-7 0,0-9-36,0-12 1,0-6 0,-2-8-1,-1-4-173,-2-2 0,-1-2 184,6-5 1,-2 2 37,-3 3 0,2 4 1,-6 7-1,0 2-152,0 3 1,0 9-104,-2 8 430,-3 6 0,5 6 1,-7 14-1,0 9 383,0 5 1,0 4-256,0 3 0,0 2 552,0 4-507,0-4 0,6-2 0,1 1 353,2-3-473,1-1 0,6-4 0,0-5 108,0-9-106,0 0 0,2-14 0,2 2-114,1-8 227,0-5 1,1-14 0,-1-5 543,-1-8-531,-3 2 1,-1-12-1,0 3 293,0-3 1,0-2-120,0 0 1,0-5-122,0-1 0,-1 3-641,-5 8 0,3 4 83,-8 7 1,0 7-679,-5 4 743,0 3 249,0 9 0,-21 30 0,-6 15 0</inkml:trace>
  <inkml:trace contextRef="#ctx0" brushRef="#br0">20631 7268 7603,'7'-9'1382,"-6"0"176,5 4-1229,-4 3 0,-2-3 0,0 10 1,0 6-1,-2 5 566,-4 5 0,5-1-661,-5 6 1,-1 1 296,2 5-430,0 0 0,-1 0 0,-1 0-149,-2 0 0,6 0 0,-3-2 0,4-3-177,2-6 0,0-3-497,0-2 1,2-7 0,4-6-413,4-6 1,5-13 542,1-11 0,0-3 339,0-2 1,0 0-1,0 2 1,0 1 144,0 3 1,-2 6 857,-4-1 210,5 3-20,-6 2 0,5 14-132,-4 7 1,-2 10-297,-8 6 0,5-1-201,0 6 0,2-4-173,-1 4 1,-3-6-1,8 1 0,-6 2-515,6-1 0,-6-3 229,6-8 0,-6 1-2848,6-6 1235,0 6-312,5-10 2072,0 5 0,7-35 0,2-8 0</inkml:trace>
  <inkml:trace contextRef="#ctx0" brushRef="#br0">21207 7508 7603,'-2'16'0,"-3"0"0,3 0 2794,-4 0-1108,5 0-1160,1 7 1,0-5-14,0 3-454,0-3 0,0-7 0,1-2-367,5-2 1,3-2 0,7-5 0,0 0-948,0 0 0,0-2 742,0-3 0,2-4 1,1-9-1,2-1-386,-1-3 1,-2-4 898,-2 4 0,-6 1 0,1 5-22,0 0 1,-1 0 0,-1 0 0,0 2 611,0 3 653,-5-3-631,10 12 1,-12-3 720,3 10-1022,-3 4 1,-9 14 0,-4 4 444,-3 3-646,-2 2 0,-2 7 0,-3 4 160,-6 3-326,-3 2 0,-8 5 0,1 1-167,1-3 199,-4 6 24,6-7 0,-7-9 0,-7 2 0,1-2 0,0 1 0</inkml:trace>
  <inkml:trace contextRef="#ctx0" brushRef="#br0">22295 7076 8615,'-11'1'1588,"1"5"1,1 3-1385,-2 7 0,-3 0 1,3 2-1,-3 3 8,-2 6 0,0 5 1,0 3-1,0 4 259,0 2 1,5-5 28,1 1-409,-1 4 0,2-7 1,4 3-1,3-5 1,2-5 8,0-6 0,2 1 41,3-6 0,4 1-121,7-11 1,5-1 0,2-3 0,2 1-315,4 3 1,-4-1 189,1-5 0,-1 0-1495,2 0 1085,10 0 1,-15-5 0,10-2 0,-2-1 0,-2 0-1331,-1-1 0,3 3 687,-3-4 1157,-4 6 0,0-24 0,-7 1 0</inkml:trace>
  <inkml:trace contextRef="#ctx0" brushRef="#br0">22855 7412 7594,'-16'0'449,"0"0"1,0 2 646,0 3 1,-2-3-841,-3 3 0,3 2 0,-3 0 0,3 2 41,2 4 1,-5-1-105,-1-1 1,1 3 686,5-3-715,0 3 0,5 2 0,3 0 1,-1 0-1,2 0-225,-1 0 0,3 0-55,5 0 1,2-5-100,3-1 1,-1-6 0,6 1 0,3-3-335,1-2 1,2 0 259,0 0 1,0-2-84,0-3 327,7-4 1,-5-7-1,5 0 1,-1 0-1,-1 0-10,-2 0 1,-1 0 115,-2 0 1,0 0-68,0 0 0,0 5 187,0 1 24,0 6 0,0-5 748,0 4-699,0 3 0,-7 2 0,-4 11 1141,-3 3-1048,-2 2 1,0 7 0,-2 2 134,-3 0 0,2 5-737,-8-3 0,7-2-215,-1 1 0,3-6-498,2 1 1,0-8-70,0-3-507,0-6 794,7 3-105,2-7 1,2-9 853,0-7 0,6-43 0,8-17 0</inkml:trace>
  <inkml:trace contextRef="#ctx0" brushRef="#br0">23175 7412 9415,'0'11'1360,"0"-1"0,-5 1-969,0 5 1,-2 0-160,1 0 1,3 2-4,-8 3 0,6-3 0,-6 3 0,6-3-80,-6-2 159,7 0-666,-3 0 266,7-7 1,2-2-1121,3-7 837,4-7 0,7-7 1,0-8-765,0 3 973,0-6 0,0 7 0,2-5 145,3 0 281,-3 5 1,0-5-1,-7 9 611,1 3-538,-5-3 1,7 12 629,-3-3-625,-4 3 1,0 9 179,-7 4 0,0 8-45,0 3 1,0 6-71,0-1-548,0 3 0,0-3 0,0-2-791,0-2 1,0 3 476,0-4 0,6-1-1614,-1-5 1447,7 0 1,-8-5-1,7-2-889,1-2 1515,2-2 0,17-40 0,2-10 0</inkml:trace>
  <inkml:trace contextRef="#ctx0" brushRef="#br0">23784 7460 8991,'-9'0'1382,"-6"0"-1022,6 0 0,-1-5-343,-1-1 64,8 1 1,-6 0 0,5-3 0,-3 1 458,-2 0-387,6 2 0,-6 5 76,3 0 0,-3 0 0,-5 2 124,4 3 1,-3-1-130,8 6 1,-6 3-161,6 8 1,-6-3-1,6 5 1,1-2-52,2 1 1,2 4-163,0-4 1,0-1-41,0-5 1,8 0-1,2 0-73,4 0 0,2-7 162,0-4 0,0-3-16,0-2-123,0-7 0,0-7 34,0-8 0,-5 1 63,0 5 0,-6 0 4,6 0 0,-8-5-5,3-1 0,1 1 88,-2 5 0,1 5 132,-6 1 0,1 1 262,5-2-171,-5 4 338,7 7-368,-8 7 0,0 4 0,-2 10 1127,-4 6-804,5 3 0,-12 4 0,6 1 586,-2 3 0,-2 4-510,-5-4 1,0 6 544,0-1-812,0 3 1,-1 0 0,-3-3 433,-1-6-816,-8 4 1,10-12-1,-6 1-308,2-5 1,1-6-421,6-8-123,0-4 0,0-10-1224,0-8 1,8-7 2186,2-14 0,12-28 0,2-8 0</inkml:trace>
  <inkml:trace contextRef="#ctx0" brushRef="#br0">24024 7476 7594,'-2'11'560,"-4"-1"1,3 1 785,-8 5 1,6 0-978,-6 0 1,6 2-176,-6 3 0,6-3 1206,-6 3-814,8-3 1,-4-2 122,7 0-490,0-7 0,7 3-213,3-6 0,10-1 0,1-7 0,1-1-437,1-3 1,-4-8 408,8-2 0,-8 0-115,3-5 0,1-4-1521,-2-2 1141,1 4 0,-6-5 0,0 4-114,0 0 612,0 4 0,-2-3 0,-2 7 161,-1 0 0,-7 5 243,1 1 86,4 6 1,-7-1-125,3 10 1,-3 4 123,-2 7 1,-6 5-199,1 1 0,0 1-59,5-2 1,0-1-231,0 6 1,0-6-354,0 1 1,0-3-556,0-2 0,0-5-874,0-1 1798,7-6 0,16-11 0,11-11 0</inkml:trace>
  <inkml:trace contextRef="#ctx0" brushRef="#br0">24920 7460 7594,'-7'-9'1506,"-2"-5"0,-7 10-2127,0-6 0,-2 4 575,-3-4 0,1 6 137,-7-1 0,8 3 391,-2 2 0,1 2-160,-1 3 0,3-1 389,-3 6 0,8 1-25,2 5-557,8 7 1,-10-5-1,8 3-146,2-3 0,1-2 0,2 0 1,0 0-93,0 0 1,5-5-91,0-1 0,8-4-9,-2 4 0,3-6 61,2 1 1,0-3-259,0-2 1,0-5 140,0-1 0,0-6 12,0 1 0,0 2 251,0-1 1,0 1 251,0-2 0,0-1 437,0 6 670,0 1 13,0-2-934,-7 5 1,3 2-51,-6 11 1,-1 3-134,-5 2 1,-5 0-54,-1 0 0,-1 5-218,2 1 1,3-1-263,-3-5 1,3 0-2310,2 0 1253,0 0-232,7 0 0,2-7 772,7-4 0,0-5 118,0-5 0,0 1 677,0-6 0,50-22 0,12-11 0</inkml:trace>
  <inkml:trace contextRef="#ctx0" brushRef="#br0">25448 7572 7594,'5'-11'0,"1"1"1277,6-1 1,-10-5-44,3 0-1131,-3 0 1,-9 0 110,-4 0 1,-3 5-1,-2 1 0,0 6 402,0-1-397,0 3 1,-2 2 0,-1 0 179,-3 0 1,6 2-163,6 3 0,-1-1-301,-5 6 50,7 1 1,-3 0 0,6-1-125,3 3-240,1 1-931,2 2 938,0 0 0,2-5-104,3-1 1,-1-6 137,6 1 0,-4-3-162,4-2 544,1 0 1,3-2-16,-3-3 153,3 3 1,-7-7 99,4 4 60,3 3 230,-5-5 447,7 7-167,0 0 0,-7 7-339,-4 4 0,-3 5 259,-2 5 1,0 4-314,0 7 0,-7 2 290,-4 3 0,-5 4-225,-5 7 0,1-2-39,-6-3 0,4 2-244,-4-8 0,4 0-196,-4-5 1,6-7-747,-1-4 0,3-10 491,2-6 1,0-3-2241,0-2 1,2-9 175,3-7 2273,4-7 0,7-66 0,0 38 0,0-1 0</inkml:trace>
  <inkml:trace contextRef="#ctx0" brushRef="#br0">25656 7524 7594,'0'16'1448,"-5"-5"-1074,-1-1-845,1-6 701,12 3 0,2-7 1,7 0-1,2-2 1,1-3 787,3-6 1,6 2-842,-1-1 1,-2-6-88,1-6 0,-4 1 84,4 5 1,-11 0-217,1 0 0,-11 0 1,0-2-1,-3-1-301,-2-3 1,-12 3 150,-4 8 1,-9-1 213,3 6 0,-10 1 0,4 5 0,0 2 574,-3 3 1,8 4 601,2 7 1,-2 7-474,1 4 1,6 3-276,6 2 1,1 5-58,-2 1-175,4 6 1,7-8 0,0 5 223,0-2-860,0-2 1,7-10-1,4-4-2865,3-5 2122,9 1 1,-5-17 0,5 3 1160,0-3 0,38-66 0,-23 24 0,0 0 0</inkml:trace>
  <inkml:trace contextRef="#ctx0" brushRef="#br0">26456 7620 7595,'-1'11'435,"-5"-2"1837,-4-2-1859,2-2 0,-6 0 0,5 2 1,-1 1 760,-1-1-1094,7-2 1,4-12 75,11-4 0,3-8 127,2-3 1,7-6-118,4 1 0,-2-8 0,2-3 0,1 3 47,2 1 0,-3-3-240,0-1 1,-2 1-319,1 5 1,-3 2 0,-7 1 0,0 4-54,0 2 1,-7 7 195,-3 5 1,-3 8 133,3-2 0,-5 6 0,5 8 1,-5 9 275,-1 5 1,-1 4-107,-5 5 1,5 0 42,-5 0 0,-1 5 0,2 1 0,-1-3 47,-1-1 1,6-2-343,-5 0 1,4-2-27,2-3 0,0-4-310,0-7 314,0-7 0,8-2-71,2-7 158,-3-14 0,13-4 1,-4-14-472,2 0 450,7-7 0,-2-2 1,5-9-101,-1-3 1,-1 1 214,7-7 1,-1 3-84,0-3 0,-8 11 141,-2 10 1,-4 12 43,-2 4 0,-6 6 71,1 6 1,-8 4 49,3 12 0,-4 4 209,-2 12 0,0 3-76,0 7 0,0 2-109,0 3 1,0 4 13,0 7 0,-6 0-108,1 0 1,0-5-202,5-1 0,0-4-232,0 4 0,0-6-584,0 1 0,7-8 11,3-3 0,5-8-1670,1-2 2514,0 0 0,28-28 0,8 1 0</inkml:trace>
  <inkml:trace contextRef="#ctx0" brushRef="#br0">27673 7444 7595,'-16'0'151,"0"0"1,-7 0 189,-4 0 0,2 5 594,-2 1 0,2 1-403,-1-2 0,-3 4 1098,8 7-1204,7-7 0,1 5 0,8-3-273,1 3 1,3 2-1,2 0 1,7 0-590,8 0 1,7-2 202,9-3 0,5 1-144,0-6 1,8-1-1,-4-5 1,0 0-178,-4 0 1,2 0 227,-2 0 1,-5-5 334,-5-1 0,-2-6 0,2 1 0,-8-3 548,-6-2 0,-6 5-160,-7 1 0,0-1-27,0-5-93,-7 0 1,-4-2 0,-10-1 283,-6-3-601,4 1 1,-7 5 0,3 2-101,-3 3 105,-2-3 1,5 12 0,2-5-1075,2 0 665,2 5 0,5-5-1883,0 7 2327,7 0 0,44-7 0,19-2 0</inkml:trace>
  <inkml:trace contextRef="#ctx0" brushRef="#br0">28297 7492 7597,'-16'0'0,"0"0"592,0 0 0,0-5-118,0-1-33,0-6 1,-2 8 0,-1-5 294,-3 2-125,1 2 1,5 0-1,0-1 1,-2 3 213,-3 1 1,3 7-414,-3 1 1,5 6-169,5-1 0,-2 3-195,8 2-66,0 7 0,5-5 1,2 3-248,3-3 1,4-2 0,7-2 0,0-1-697,0-3 0,2-6 263,3 1 0,-1-3 249,6-2 0,-6-7-260,1-4 1,4-3 283,2-2 0,-2-7-266,1-4 1,-4-3 241,4-2 0,1-7 69,5-4 0,-5-5 196,-1-5 0,-1-2 183,2-4 0,-4 0 0,-7 11 0,-7 4 340,-4 12-49,-3 14 1,-4 4 194,-3 14 0,-4 3 620,-7 8 1,2 7-352,3 14 0,-3 1 169,3 5 0,-1-3-260,1 8 0,-1 0-276,6 5 1,-4-2 62,4-3 0,1 1-459,5-6 0,0 2-547,0-8 1,0 8-23,0-14 0,7 5-786,4-15 0,3 1 336,2-11 1027,0-1 0,7-41 0,2-8 0</inkml:trace>
  <inkml:trace contextRef="#ctx0" brushRef="#br0">28841 7380 7597,'-16'23'0,"0"-7"1982,0 0-1594,7 0-1296,2-14 851,7 5 1,9-9 0,5-1 495,6-3 1,8-6-1,-1 1 1,3-3-147,2-2 0,0-5-141,0-1 0,0-1-195,0 2 0,-7 3-136,-4-3 0,-5 3 201,-5 2-313,-4 0 0,-7 0 0,-3 2-148,-8 3 337,0 4 0,-24 7 1,3 0-1,-2 0 0,0 2 371,2 3 0,0 9 628,0 7 0,2 6-379,3-6 1,1 8 218,10-2 1,-2 8-303,12 3 0,-4 1-110,4-2 0,3-3-249,8 3 1,4-8-148,7-3 0,2-6-1109,3 1 0,-1-10 572,6-6 0,1-3-1100,5-2 0,0-7 847,0-4 0,-5-5 861,-1-5 0,-5-19 0,-1-9 0,5-7 0,0 0 0</inkml:trace>
  <inkml:trace contextRef="#ctx0" brushRef="#br0">29529 6964 7597,'-16'7'0,"0"3"0,-1 5 1399,-5 1 1,3 7-642,-8 3 1,7 7-194,-1 4 1,3-2 128,2 8 0,6-2 348,-1 2 0,7 1-673,-1-6 1,5-1-189,5-5 0,4-7 110,7-4-671,-7-3 0,5-4 1,-3-3-1999,3-6 797,-5 4-803,-2-7 1365,-7 5 1,0-14-1041,0-4 1664,-7-3 395,5 5 0,-19-19 0,3 1 0</inkml:trace>
  <inkml:trace contextRef="#ctx0" brushRef="#br0">29977 7220 7597,'9'-2'1486,"-3"-3"1,-5 1-1175,-1-7 1,-7 8 0,-3-4 0,-5 1 134,-1 1 0,0 0-274,0 5 198,0 0 0,0 0 0,0 0 0,0 2 1,0 1 1046,0 2-1127,0 8-564,0-4 0,7 1 1,2 1-1,2 2 1,0 1-358,1 2 1,4 0-327,5 0 0,-1 0-106,7 0 776,-1 0 0,6 0 1,0 0-1,0 0 0,0 0 124,0 0 1,0 0 280,0 0 1,-5 0-1,-2 0 1,0-2 1194,0-3 1,-6 3-65,3-3-351,-5 3 0,-8 2-74,-3 0-434,-5-7 0,-2 3 1,-3-6 319,-1-3-1008,-8 6 0,4-7 0,-5 3 159,3-3-4326,-3-9 4464,5-2 0,19-37 0,9-17 0,-1-2 0,-1-1 0</inkml:trace>
  <inkml:trace contextRef="#ctx0" brushRef="#br0">30602 6852 7963,'9'0'2561,"-1"0"-1804,-2 0 1,-4 7-257,3 3 1,-9 5-211,-1 1-27,-7 7 1,8 2 0,-7 8 0,-1 5 0,-2 4 340,-2 5 0,-2 1-520,-3 0 0,3 0-211,-4 0 0,5-7-1019,1-4 1,5-5 181,0-5-766,8 3 1729,-4-19 0,35-40 0,8-24 0</inkml:trace>
  <inkml:trace contextRef="#ctx0" brushRef="#br0">30906 6772 7589,'-2'16'346,"-3"0"1,-2 1 517,-4 5 1,-3-3-416,3 8 0,-1 1 11,1 10 1,-3 3-9,3 7 1,-2 2-1,3 1 1,3 2-167,0-1 1,5 1-473,-4-5 0,5 2-106,1-12 1,0-3 0,0-8 0,0-6-1292,0-3 1583,0-2 0,-29-50 0,-6-12 0</inkml:trace>
  <inkml:trace contextRef="#ctx0" brushRef="#br0">30586 7236 7589,'9'9'4700,"5"5"-4294,-5-12 1,7 7-210,0-4 1,7-3-138,3 3-398,5-3 1,2-2-1,5 0 1,5-2-1,3-2-1249,2-1 0,-2-2 583,-3 2 672,-4 3 332,-7-12 0,-7 5 0,-2-7 0</inkml:trace>
  <inkml:trace contextRef="#ctx0" brushRef="#br0">31146 7220 6457,'-9'0'1994,"-5"0"-1696,5 0 0,-7 0-81,0 0 0,0 5 0,0 2 0,0 2 384,0 4 1,0 1-289,0 2 1,-6 5-74,1 1 0,2 4 1,6-4-1,2-3-33,-1-1 1,5 3-52,2 1 1,3-6-343,2-6 0,2-6 0,5 1-552,9-3 0,0-4-92,5-3 0,2-6 52,-2-10 550,8 3 1,-11-7-1,5 6-212,0-3 392,-5 1 1,3 0 0,-9 1 4,-1 6 1462,0-2-945,-2 7 446,-2 0 1,-7 4 31,0 10-693,-7 11 1,0 3-1,-6 6 48,2-1 0,6 2-238,-6-4 0,8 1-175,-2-2 1,-3-3-1202,3 3-1315,0-3 2622,5-2 0,21-43 0,6-10 0</inkml:trace>
  <inkml:trace contextRef="#ctx0" brushRef="#br0">31466 6756 7589,'-7'16'392,"-4"0"1,2 7 574,-1 3 0,-1 5-360,-5 1 1,-2 9 130,-3 7 1,3 1-161,-3 10 1,5 0-224,5 5 1,-3-2-293,3-3 0,4-6 76,2-10 1,3-4-1399,2-7 479,0-7 1,0-2-737,0-7 1,0-9 0,0-7 579,0-9 0,0-12 936,0-6 0,6-16 0,2-8 0,1-5 0,0 0 0</inkml:trace>
  <inkml:trace contextRef="#ctx0" brushRef="#br0">31626 6788 7589,'0'16'3007,"-5"1"-1984,-1 5 0,-6 3-445,1 7 0,-3 3 66,-2 8 1,0 1-54,0 15-332,-7-7 0,10 8 0,-1-7-794,5-1 415,-3-9 1,10-4-1,-3-7-2236,3 0 1494,2-7 1,2-4-2240,3-10 1382,-3 3 1719,5-12 0,-7-31 0,0-15 0</inkml:trace>
  <inkml:trace contextRef="#ctx0" brushRef="#br0">31658 7284 7589,'-16'14'810,"0"-3"1,0 3-447,0-3 1,5 3 816,1 2 0,6 5-337,-1 1 0,3-1-83,2-5 1,2 0-613,3 0 1,4-5-340,7-1 1,0-6 68,0 1 0,5-3-106,1-2 0,1-2-19,-2-3 0,-3-4-116,3-7 34,-3 0 0,-2-5 1,0-1-1002,0 3 1202,-7-6 0,3 7 0,-5-5-252,2 0 191,-5 5 1,5-3 0,-6 8 689,3 2-277,-1 1-84,-5 1 1,0 4 189,0 10 1,-2 4 1100,-3 7-1032,3 0 1,-7 7 0,4 2 216,-6 0 0,4 5-319,2-3 1,-2 1-274,1-1 0,1 1-187,5-6 0,-5 4-517,-1-4 0,1-1-2838,5-5 1514,0 0 365,7-7 1638,2-2 0,14-57 0,2-12 0</inkml:trace>
  <inkml:trace contextRef="#ctx0" brushRef="#br0">32090 7348 14684,'-11'0'721,"3"2"88,0 3-745,3-3 1,0 12 0,-1-3 0,3 3 0,-1 2 0,1 0 0,-3 0-478,3 0 1,1 2-1455,2 3 1046,0-3 1,7 3-431,4-10 1,3 1 479,2-6-61,0-1 0,2-7 1,1-3 831,3-6 0,28-46 0,1-12 0</inkml:trace>
  <inkml:trace contextRef="#ctx0" brushRef="#br0">32346 7412 7589,'-10'16'2300,"-1"0"1,7-5-1138,-1-1 1,-2-4-79,2 4-730,-1 1 0,1 5 0,0 0 0,1 0 1230,2 0-1247,2 0-970,0 0 0,2-2-1855,3-3 0,2-6 1083,4-10 0,3-4-41,-3-7 1,1-7 1444,-1-4 0,0-16 0,-1-8 0,-1-5 0,0 0 0</inkml:trace>
  <inkml:trace contextRef="#ctx0" brushRef="#br0">32458 6996 12196,'-7'-9'-32,"5"2"-548,-12 7 42,12 0-2674,-5 0 3212,7 7 0,29 23 0,6 13 0</inkml:trace>
  <inkml:trace contextRef="#ctx0" brushRef="#br0">32554 7412 7589,'-7'16'512,"4"0"-110,-8 0 1,6 0-1,-4 0 1,0-2 656,0-3 1,0 3 85,-2-3-641,-3 3 1,12-3 0,-5-1 110,0 3 0,5-4-551,-3 1 0,3-8-429,2-2 0,6-2 73,-1-8 1,6-1-348,-6-5 0,7 0 0,-3 0 1,2 0-415,0 0 1,-1 0 357,6 0 681,0 0 1,0 2-1,-2 1 1,-1 4 264,-2 2 0,-6 0 343,6 2 1,-6 3-205,6-3 1,-6 3 0,6 4-90,1 3 1,-5 4-92,-1 7 1,1-5-420,-2-1 0,2 1-321,-2 5 1,-3 0-1789,4 0 1419,-5 0-490,6 0 1389,-5 0 0,27-7 0,-3-2 0</inkml:trace>
  <inkml:trace contextRef="#ctx0" brushRef="#br0">33018 7492 7589,'-16'-7'0,"0"3"791,0-6 1,0 4-579,0-4 1,0 4-1005,0-4 889,0 6 0,0-3 779,0 7-530,7 0 1,-3 2 449,7 3-541,-8 4 0,11 7 1,-3 0-36,3 0 0,2 2 0,0 1 0,0 4 16,0 2 1,0-5-231,0 1 0,2-3-182,3-2 0,-1-2-259,7-3 1,-6-4 284,6-7-213,-8 0 1,11 0-1,-3 0-1500,3 0 1362,2-7 1,0-2 0,0-9-351,0-3 766,0 3 1,0-5 0,0 7 810,0 0-543,-7 0 1,6 2 0,-7 1 883,1 3 0,0 4 146,-3-4-115,-5 6-366,6-3-520,-7 7 0,0 7-192,0 4 0,0 3-146,0 2-329,0 0 0,0 0 171,0 0-2371,0-7 1660,0 5 1,2-12-365,4 3 1358,-5-3 0,28-38 0,-3-8 0</inkml:trace>
  <inkml:trace contextRef="#ctx0" brushRef="#br0">33419 7204 10664,'-16'16'482,"0"0"0,1 7 246,5 4 0,-5 3-201,5 2-63,-4 7 0,3-3 0,0 4 50,-1 0-385,5 4 0,-2-12 0,5 2-1124,-1-6 698,-1-8 1,6 3-1919,0-7 1230,0-7 1,-1-2 0,-3-9 984,-1-3 0,-1-82 0,6 30 0,0 0 0</inkml:trace>
  <inkml:trace contextRef="#ctx0" brushRef="#br0">33210 7412 7589,'-5'11'0,"0"-1"0,-2-1 1272,1 2 1,5-2-159,-5-4-1140,4-3 0,10 7 228,2-4-169,4-3 0,2 5 1,2-7-1,4 0 1,4 0-593,5 0 1,-5-2-33,1-3 0,-2 3 201,1-3-311,-2-4 0,-3 5-56,0-6 1,-5 1 756,-5-2 0,-22-3 0,1 5 0</inkml:trace>
  <inkml:trace contextRef="#ctx0" brushRef="#br0">33515 7492 7589,'0'16'359,"0"-5"128,0-1 0,0-4 228,0 4 3,0 1 209,0 5 527,0 0-890,0 0 0,1-2 134,5-3-325,3-4 0,7-7 16,0 0-389,0 0 1,-6-7-1,1-2-85,1 0 0,-5-5-313,-1 3 1,-4-3 156,-2-2 0,0 0-314,0 0 0,-2 5 48,-4 1 456,-2 6 1,-8-3 0,-2 7 1224,-4 0-792,5 0 1,-8 0 0,5 2 357,-1 3 0,0 4-267,5 7 0,0 5 274,0 1-573,0-1 1,5 0 0,2 2-128,2 2 0,2-5-606,5 1 0,0-3 373,0-2 0,1-2-1261,5-3 0,-3-4 79,8-7 109,0 0 0,5 0 1,-2-2 260,-4-3 1,5 1 997,-5-6 0,33-37 0,9-13 0</inkml:trace>
  <inkml:trace contextRef="#ctx0" brushRef="#br0">33803 7044 7589,'0'-11'30,"-2"2"1353,-3 2 69,3-5 0,-5 8 1096,7-7-2069,0 8 27,0-4-192,-7 7 1,5 1-1,-4 5-198,5 4 1,1-1 270,0 2-1,0 0-1063,0 5 1,0 0 0,0 0-2586,0 0 2643,0-7 0,0 0-1608,0-4 1347,0-3 0,1 5 880,5-7 0,17-22 0,11-4 0</inkml:trace>
  <inkml:trace contextRef="#ctx0" brushRef="#br0">33866 7029 12354,'-5'0'555,"0"6"239,-7-4 1,8 10-297,-7-7 0,8 8 77,-3-3-544,-2 5 0,6 1 0,-5-2 0,1-2 0,1-1-143,1 2 1,3 1-434,1 2 1,0-6-2147,0 1 1902,0-7 789,0 3 0,-15-50 0,-2-10 0</inkml:trace>
  <inkml:trace contextRef="#ctx0" brushRef="#br0">22631 8933 7599,'9'-7'1561,"-2"3"757,-7-7-1005,0 1-741,0-6 1,-2 5-222,-3 0 0,-4 6-303,-7-6 1,5 8 97,1-3 0,-1 5-161,-5 1 1,-5 0 55,-1 0-109,1 0 0,3 0 1,-1 1-1,-3 3 0,3 3-125,1 2 0,2 2 72,0 5 1,2 0-152,3 0 118,4 0 1,7 0-1,0 0 1,2 0-356,3 0 1,9-6 217,8 1 1,1-7-322,-2 1 427,4-3 1,5-2 0,-1-2 0,-4-3 0,0-6-34,-1-3 0,-2 3 144,4 0 1,-6-5 308,1-5 0,-5 5-146,-5 5 0,1 1 303,-6-6 243,6 7-42,-10-5 1,3 14-133,-10 0 1,2 7 167,-8 9 1,2 1-248,-2 5 1,-3 3-19,3 7 1,-1 0-93,1 0 0,-3 2-78,3 3 0,-1-3-109,1 3 0,-3 2-214,3-1 1,2-6-369,-1-6 0,6-1 238,-1 2 16,-4-4 243,7-14 0,38-87 0,-10 24 0,1 1 0</inkml:trace>
  <inkml:trace contextRef="#ctx0" brushRef="#br0">23175 8597 7592,'0'16'463,"0"0"0,0 1 579,0 5 0,-1-1-443,-5 11 0,-4 4 313,-12 12 1,3 1 345,-8 5 1,6 1-622,-6 4 0,6 3-479,-6-3 1,7 3 131,-1 2-481,3-7 0,2-9 0,2-11 1,3-3-1,6-4-2775,3-3 1320,2-4 1646,0-14 0,0-38 0,0-15 0</inkml:trace>
  <inkml:trace contextRef="#ctx0" brushRef="#br0">23383 8917 7592,'11'-6'1739,"-2"-1"-876,-2-2-530,6 6 1,-10-4 0,8 7-1,1-2 1,2-2 0,4-1 0,2 1 1124,1 3 0,8 1-561,-3 0-714,4 0 1,1 0 0,-3 0-1,-1 0 1,-1 0 79,-1 0 1,-2 1-259,-6 5 0,-9-3 105,-2 8 9,3 0 0,-9 5 0,0 0 1,-9 0 7,-5 0 0,-3 0 299,1 0 1,0 0-240,0 0 1,0-2 0,0-2 0,0-1 14,0 2 1,6-6-883,-1-2 494,8 4-1277,-12-7 487,14 5 1020,-7-7-147,8 0 486,0 0 0,6-2 45,-1-3-321,0 3 1,1-7-52,-1 4-29,0 3-132,-5-5 1,6 5 13,-1-3 68,0 3 140,-5-5-137,0 7 290,0 0-407,-7 7 119,-2 2 0,-12 12-15,0 0 0,-6 8 75,6-2 0,-9 3-50,-2 2 0,0 5 94,-6 1 1,4 4-95,2-4 0,7-6 19,4-6-471,3-6-745,2 3 540,7-14 1,9-4-525,11-10 0,3-4-86,2-7 1,0 0 272,0 0 1,-5 0-972,0 0 1973,-1 0 0,13-29 0,2-6 0</inkml:trace>
  <inkml:trace contextRef="#ctx0" brushRef="#br0">24232 8372 7592,'0'-8'6680,"0"0"-6157,-7 30 1,3-1 0,-8 22 0,-4 3 485,-4 6 1,-8 12-657,1 10 0,11-31 1,0 1-1,-2 3 1,-2 1-1,0 2 1,0 1-190,-1 2 1,1-1-1,-3 1 1,-1-1-67,3 2 1,0-1 0,1-5 0,1-2-77,-19 34 0,6-7-139,6-9 1,2-9-290,8-7 0,2-9-629,4-12 0,1-6 1,5-8-1571,-1-3 0,-2-10 2605,1-5 0,12-4 0,-5-14 0</inkml:trace>
  <inkml:trace contextRef="#ctx0" brushRef="#br0">24328 8981 7592,'-16'9'4061,"0"5"-3969,7-12 609,2 5 0,14-9 0,5-3 0,8-4-251,6 0 0,5-5-234,1 3 1,5-3-69,0-2 0,1 5 0,-4 2 0,1 0 19,2 0 1,-1 6-272,-9-3 1,-2 5 11,-4 1 0,-9 1 0,3 5-153,-7 4 1,-9 10 108,-10 1 0,-9 8 284,-1-2 1,-13 8-1,2 2 1,-1-1 226,-1-2 0,2 3 11,0 1 1,2 1-65,3-2 0,4-9 1,7 4-1,1-3-298,5-4 1,-3 3-784,8-6-106,0-1 1,6-7 365,5-3-492,-4-4 0,12-7 1,-2 0-305,8 0 391,-2-7 1,6 2-1,-4-8-1061,1 1 1505,8-13 1,-4 14 459,7-10 0,6-1 0,6-3 0,3 0 0,0-1 0</inkml:trace>
  <inkml:trace contextRef="#ctx0" brushRef="#br0">25176 9093 7592,'-16'-9'0,"-5"2"1916,-1 7 0,-1 0-1320,2 0 0,-4 0-1188,-7 0 0,-4 7 875,4 4 1,-3 5 768,8 5 0,4-2-353,2 8 0,10 0-301,6 5 1,3-5-577,2-1 118,14 1 0,2-2 0,14-4-301,2-3 267,-3-9 0,10 3 0,-7-6-1086,0-3 885,0-1 0,0-4 0,-2-3-685,-3-6 861,3-3 0,-12-2 0,3 0 142,-3 0 226,-2-7 1,-2 3-1,-3-6 366,-6-3 1,-3-1-349,-2-2 1,0-6-73,0 1 1,-7 0-60,-4 5 1,-8 2-331,-3 3 0,-4 4-546,4 7 0,-4 1 155,4 5 0,1-3-1453,5 8-893,0 0 2931,0 5 0,35 14 0,10 4 0</inkml:trace>
  <inkml:trace contextRef="#ctx0" brushRef="#br0">25592 9045 7592,'-16'0'0,"0"0"0,0 0 1407,0 0-835,0-7 1,5 5 0,2-5 164,2 0 0,9 5-112,9-3 1,8 1-279,3-1 1,6 1-233,-1-7 1,8 8-1,3-4 1,-3 1-35,-1 1 1,-2-2-135,0 2 1,-5 3 49,-1-4 0,-1 5 0,2 1 0,-6 0-79,-3 0 1,-2 0 53,0 0 1,-7 7 47,-4 3 0,-3-1 1,-2 2-1,0 2 141,0 1 0,-9 4-13,-7 3 12,0-3 0,-9 5 0,6-7 477,-3 0-578,-6 7 0,5-4 0,-6 6 202,3-1 200,6 4 1,-5-8 0,6 4 42,-3 0-466,1-3 0,10 0 1,3 1-163,0-3 127,3-1 0,5-7 0,2-2-78,3-2 1,6 3-156,10-4 0,-1-1-227,6-5 0,1 0-420,5 0 0,0-7 364,0-4 0,7 2-163,4-1 0,-2-1-72,2-5 1,-3 0-309,3 0 1,2 0 349,-8 0 1,6 0-768,-6 0 1473,0 0 0,2-29 0,2-6 0</inkml:trace>
  <inkml:trace contextRef="#ctx0" brushRef="#br0">26504 8869 7592,'9'0'4117,"-2"0"-4059,-7 0 866,0 0 0,-7 0 899,-3 0-1181,-5 0-149,-1 0 1,6 1-151,-1 5 1,6 1-418,-6 4 0,7 3-82,-1-4 0,3 5-476,2 1 392,0 0 1,0 0 0,0 0 0,2 0 0,5 2-1028,9 3 1,2-2 516,9 8 535,-8-7 1,11 8 0,-3-5 201,3 2 1,2-3-1,0 2 1,-1 0 394,-5-5 1,-3-1 380,-7-2 1,-7 0 301,-3 0 508,-5-7-1355,-1 5 1,-12-12 72,-4 3-553,-11-3 1,2-2 0,-7-2-511,0-3 1,0-2 53,0-4 0,-5-3-165,0 3 1,-6-3-507,6-2 1,-1 0 1388,6 0 0,-14-50 0,21 27 0,0 0 0</inkml:trace>
  <inkml:trace contextRef="#ctx0" brushRef="#br0">26360 8837 7590,'16'0'0,"7"-2"2609,4-3 0,9-4-1595,1-7 0,7 0-1192,-1 0 0,3-2 249,2-4 0,6 5 104,-1-5 1,0 5-338,-5 1 0,0 0-966,1 0 235,-1 0 0,-8 5 893,-2 0 0,-12 1 0,-2-7 0</inkml:trace>
  <inkml:trace contextRef="#ctx0" brushRef="#br0">11396 12855 7597,'-11'0'211,"0"0"0,6 0 563,-6 0 1,6 0 190,-6 0-623,8 0 0,-3-2 0,12-3 0,3-6 397,-1-3 1,5-2-434,-8 0 0,8 0-167,-3 0 0,3 0 0,-3 0 0,5-2-232,-5-3 0,5 3 40,1-4-89,0-2 1,0 4 0,0-5 0,0 2 0,0 3-480,0 3 1,0 2 345,0 5 1,0-3 165,0 8 1,0 8 190,0 13 0,-7 8 150,-4 8 1,2 7-20,-2 3-29,1 12 0,-6-3 0,1 8 447,5 2-480,-4-6 1,5 2 0,-7-6 229,0 3-421,0-1 0,0-12 0,0-4 187,0-3-315,0-2 0,5-7 0,2-4-814,2-3 1,2-4-113,5-3-37,0-4 0,0-7 115,0 0 1016,-7 0 0,-9-14 0,-9-4 0</inkml:trace>
  <inkml:trace contextRef="#ctx0" brushRef="#br0">11476 13303 7597,'-16'7'1669,"5"-5"-661,0 3-413,1 4 0,-5-5 336,5 6-457,3-6 0,8 8-25,5-6 0,3 1 488,7-2-684,7-3 1,7 5 0,9-7 551,2 0-683,2 0 0,3-2 0,-2-1-357,-1-3-183,7 1 0,0 0 0,1-2-999,-6-2 485,1 5 0,-5-5 1,5 6 931,-3-3 0,17-13 0,-1 1 0</inkml:trace>
  <inkml:trace contextRef="#ctx0" brushRef="#br0">12660 13175 7597,'-11'0'0,"1"0"4884,6 0-2756,-10 0-1469,12 0 0,-7 5 0,6 2-473,-3 2-723,1-5 0,5 10-2161,0-3 2089,7-4 609,-5 0 0,33 0 0,1 2 0</inkml:trace>
  <inkml:trace contextRef="#ctx0" brushRef="#br0">13252 12423 7603,'0'-16'439,"6"0"1,1-2 0,0-2 1011,0-1-1217,5-1 1,-3 6 0,7 0 0,0 2 0,0 2-1,0 3 457,0 2 0,-5 1-399,0 6-65,-8 0 1,4 8 0,-7 4 112,0 8-230,0 4 0,-7 8 0,-4 2 0,-3 4 0,-2 4 80,0 5 0,-7 1 35,-4 0 0,3 5 41,-3 0-152,0 8 1,0-11-1,3 3 1,0-3-1,5-4 191,1-3 0,4-6-198,3-10 1,4-4-151,7-7 9,7 0 0,2-5 0,9-3 7,3 0 0,4-3 0,7-5 0,2 0 65,3 0 1,-3 0-20,3 0 0,-3 0-146,-2 0 1,6 0-226,-1 0 0,-5 0-291,-5 0 1,-1 0-631,6 0 1,-1 0-277,-5 0 0,3 0 1549,-8 0 0,7 7 0,-3 2 0</inkml:trace>
  <inkml:trace contextRef="#ctx0" brushRef="#br0">14132 12919 7603,'-23'5'0,"-3"0"0,-5 6 779,-1-6 1,8 6-448,2-6 1,-1 8-34,2-2 1,-1 8-130,6 3 1,7-1 256,4-5 1,3 5-218,2 1 1,2-1-316,3-5 83,4 0 0,15 0 0,2 0 0,4 0 0,2-2-261,0-3 1,0-4 223,0-7 1,0 0-185,0 0 135,8 0 0,-8 0 0,1-2 255,-4-3 0,-8-4 0,4-7 0,-2 0 390,-3 0 0,-10 0-238,-4 0 0,-4 0 115,-2 0 1,-2 0-271,-4 0 0,-8 0 60,-7 0 0,-2 2-174,1 3 1,3-3 80,-8 3 1,6-1-494,-6 1 0,8-2-73,-3 8 1,4-6-237,2 6 0,6-6 46,-1 6 1,8-2-323,-3 2 0,12 3 967,4-3 0,47 10 0,13 4 0</inkml:trace>
  <inkml:trace contextRef="#ctx0" brushRef="#br0">14821 12967 7603,'0'-16'0,"0"0"0,-7 0 388,-4 0 1,2 2 1170,-2 3-1311,8-3 0,-11 5 0,3-5 261,-3 3-407,5 4 1,-5 7-1,3 0 257,-3 0-303,5 0 1,-5 7 0,5 4 38,0 3 0,-4 7 0,8 2 1,1 2 29,3 4 0,1 1-45,0 2 0,0 0-198,0 0 1,5-5 26,0-1 0,8-4-116,-3 4 1,10-6 89,1 1 1,8-8 112,-3-3 1,-1-6 45,2 1 1,-2-3 248,2-2 0,3-2 195,-4-3 0,-2-4-195,-3-7 1,-5-2 84,-5-3 1,1 1-44,-7-6 1,1 6-21,-6-1 0,-7-2-198,-4 1 1,-3-4-120,-2 4 1,-6 1-74,1 5 0,-6-6-311,6 1 1,-6 2-322,6 8 0,0-2 327,5 8 1,5-6-1848,0 6 1424,8 0 0,-3 5-426,12 0 1231,3 7 0,71 9 0,-32-4 0,0 1 0</inkml:trace>
  <inkml:trace contextRef="#ctx0" brushRef="#br0">15413 12519 7603,'0'-16'0,"5"-6"2958,1 1-1599,-1 0-1287,-5 12-107,7-6 1,-5 23 481,3 2 0,-3 12-198,-2 10 1,0 1-49,0 5 1,0 3 112,0 7 1,0 0-79,0 0 0,0 5-292,0 0 96,0 1 0,-2-6 1,-1-2-790,-3-3 355,-6 3 0,8-7 0,-5 4-819,2-6 1,0-8 596,2-3 1,3-6 615,-3 1 0,3-31 0,2-10 0</inkml:trace>
  <inkml:trace contextRef="#ctx0" brushRef="#br0">15381 12951 7601,'16'0'3044,"0"0"-2571,0 0 1,0-6-31,0 1 93,0-7 1,5 5-1,2-6 356,2 2-1260,-5 1 0,10-1 1,-5 0-916,0-1 790,5 5 1,-12-6-1,5 8 493,0 2 0,-12-6 0,3 0 0</inkml:trace>
  <inkml:trace contextRef="#ctx0" brushRef="#br0">15509 12999 7601,'0'16'0,"5"2"2127,1 3 1,1-3-251,-2 3-1271,-3-3 0,12-2 1,-2 0 244,8 0-414,-2 0 0,7 0 0,-6 0 0,4 0 0,1 0-1,-1 0 0,-2 0-1594,-5 0 0,0-5 510,0-1 0,-5 5 0,-1 4 648,3 1 0,-13 1 0,-2 11 0</inkml:trace>
  <inkml:trace contextRef="#ctx0" brushRef="#br0">16421 12214 9053,'0'-8'3722,"0"-7"-3407,0 14 0,2-7 1,2 10-1,3 4 0,0 6 221,0 8 1,0-1 0,-3 8 0,1 3-6,-2 6 1,5-1-135,-3 8-458,0 0 0,-5 6 0,0 3 0,0 1 0,0-1-613,0-2 0,0-4 124,0-3 1,0 1-150,0-7 1,-5-1-1,0-9 1,1-4-708,2 0 1406,2-5 0,0-17 0,0-11 0</inkml:trace>
  <inkml:trace contextRef="#ctx0" brushRef="#br0">16405 13335 9431,'-16'16'3085,"0"0"1,5-2-2052,1-3-515,6 3 0,-1-12-1711,10 3 1,-1-3 1191,6-2 0,8-36 0,7-8 0</inkml:trace>
  <inkml:trace contextRef="#ctx0" brushRef="#br0">18038 12519 7677,'0'-16'0,"0"0"1698,0 0-1098,0 0 0,0 5 1,0 4-1,0 5 249,0 9 0,1 13-606,5 6 0,-4 5 81,3 1 0,2 7-380,-2 3 1,2-2 102,-1-3 0,-3 2-201,8-2 1,-7 1 83,1-6-528,4 0 1,-7 0-1,5-2 1,-2-3 597,0-6 0,1-53 0,-6-14 0</inkml:trace>
  <inkml:trace contextRef="#ctx0" brushRef="#br0">18006 12503 7663,'-6'-11'2324,"1"0"-2903,0 8 306,5-12 0,1 14 649,5-5 1,4-1-1,12 2 1,4 1 201,5 3 0,2-1-553,5-4 0,-3 5-446,8-5 207,0 5 1,3 1 0,-2 1 0,-3 3 0,-3 3-275,-8 2 1,0 0 247,-8 1 0,-3 10 231,-8-4 0,-4 4 1,-9-3-1,-3 3 127,-6 1 1,-5 6 108,-5-6 1,1 8 736,-7-3-644,1 5 1,-6 1-1,0 0 1,0 0-1,0 0 516,0 0 1,2-2-560,3-3 0,4 1-233,7-7 1,0 1-154,0-6 0,5 0-352,0 0 1,8-5-117,-3-1 26,12-6 0,5 3 551,10-7 0,39-29 0,17-6 0</inkml:trace>
  <inkml:trace contextRef="#ctx0" brushRef="#br0">18918 12871 7663,'-11'0'3751,"1"0"-3530,-1 0 1,-5 0 79,0 0 7,7 0 1,-5 0 93,3 0-382,4 7 1,-5 2 0,6 7 0,3 0 108,1 0 0,2 5-364,0 0 1,2 3-108,3-3 1,6-3 139,10 3 1,-3-5 0,5-3-1,0-5-18,4 0 0,-2-3 227,1-5 0,-4 0 423,4 0-160,-6-7 1,3-2 0,-7-7 0,0 0 0,-2-2 596,-3-3 0,-4 3-470,-7-3 0,0-3-323,0 3 0,-7-2 71,-4 2 1,-5 3-753,-5-3 0,3 3 86,-3 2 0,3 0-207,2 0 0,0 5 728,0 0 0,14 15 0,4-2 0</inkml:trace>
  <inkml:trace contextRef="#ctx0" brushRef="#br0">19974 12935 7663,'-10'0'1104,"-1"0"1063,-1 0-1956,4-7 0,0 3 0,4-7 0,-3-1 0,0-2 0,0-2 413,3 0 0,1 2-414,-3 3-124,4-3 0,-7 7 0,4-4-26,-6 5 1,-3 6 19,-2 6 1,0 3 192,0 7 0,0 7-184,0 4 1,2 3 0,2 4-1,3 1 32,2 2 1,1-1-189,6-9 0,0 3-1069,0-3 779,7-11 0,2 5 1,9-12-1,3 0 1,4-4-1092,0-3 0,5-15 1448,-3-3 0,2-26 0,1-13 0,4-2 0,-1 0 0</inkml:trace>
  <inkml:trace contextRef="#ctx0" brushRef="#br0">20134 12439 7663,'-10'5'2525,"-1"0"1,2 9-2055,-2 2 0,-1 2 3,7 9 1,-6 5 77,6 5 1,-6 13-287,6-2 0,-1 5-68,6 1-366,0-4 0,2 5 0,3-9 0,6-3 0,3-6-2443,2-3 0,-1-4 2611,-5-3 0,12-11 0,-5-9 0</inkml:trace>
  <inkml:trace contextRef="#ctx0" brushRef="#br0">20422 12871 7650,'-16'16'471,"0"0"1,0 0 501,0 0 1,6 0-472,-1 0 0,2 0 1078,-1 0-1463,2 7 1,8-5 0,0 3-1,0-3-1808,0-2 1235,8 0 0,0-5-1942,8-1 2398,-7-6 0,13-26 0,-5-13 0</inkml:trace>
  <inkml:trace contextRef="#ctx0" brushRef="#br0">20486 12374 7650,'0'-16'0,"0"0"509,-7 8 1,-2-5-556,-7 8 1,6-1 0,-1 8 0,-1 2 45,-3 1 0,14 29 0,2 2 0</inkml:trace>
  <inkml:trace contextRef="#ctx0" brushRef="#br0">21159 12503 7656,'0'-16'2552,"0"0"0,-2 0-2424,-3 0 0,1 0-4098,-7 0 3926,1 0 0,-6-1 0,-2 1 0,-2 0 0,-1 2 521,1 4 0,3-3 0,1 8 0,0 1 91,0 2 0,-2 2-257,-4 0 1,5 8-317,-5 2 119,5 12 1,1 4 0,0 12 0,0 4 0,0 5 165,0 1 1,0 5-294,0 0-1,1 6 15,5-6 0,1 6 0,5-6 0,-1-3-145,1-5 0,3-1-25,1-6-538,0-8 1,0-7 0,0-7-2018,0 0 2724,0-7 0,-8-52 0,0-19 0</inkml:trace>
  <inkml:trace contextRef="#ctx0" brushRef="#br0">20518 12855 10988,'18'0'444,"4"0"1,2 5-962,9 0 1,0 1-573,5-6 0,3 5 505,7 0 584,0 1 0,10-14 0,10-6 0,5 1 0,0 0 0</inkml:trace>
  <inkml:trace contextRef="#ctx0" brushRef="#br0">21351 12615 7667,'-2'-22'769,"-3"1"1,1 0-290,-7 5 0,6 0-362,-6 0 1,1 7 184,-6 3-168,0 5 1,-2 2 0,-2 5 0,-3 6 0,0 8 581,0 6 1,0 12-361,2 4 0,3 5 0,-4 2 0,6 1-251,6-2 0,-3 4-461,8-9 0,-2 1-154,2-1 0,3-1 0,-4-8 0,5-5-492,1-4 1,5 1 280,0-4 720,1-1 0,-13-34 0,-2-6 0</inkml:trace>
  <inkml:trace contextRef="#ctx0" brushRef="#br0">20839 12967 7667,'0'16'1119,"0"0"0,1-2-1192,5-3 0,3-4 210,7-7 0,8 0 91,8 0 1,8 0-538,8 0 0,0-7 84,0-4 0,5-1 0,0-1 0,-3 2 225,-5-1 0,15-31 0,-1-8 0</inkml:trace>
  <inkml:trace contextRef="#ctx0" brushRef="#br0">21367 12983 7667,'-6'16'-42,"1"0"403,0 0 447,5 0-573,7-7 1,2-2 0,7-7 0,0 0 0,2 0 121,3 0 0,2-7-255,4-4 1,3-3 0,-3-2-1,1-2 59,-1-3 0,1 3-83,-7-3 0,-4 3-55,-7 2 1,-6 0 0,1 0 0,-3 0-4,-2 0 1,-2 7 81,-3 4 1,-9-3 53,-8 3 0,-5 0 1,4 7-1,-2 3 504,-3 6 0,3 3-205,-2 2 1,3 5-228,-3 0 1,4 3 0,7-5 0,2 4-291,3 2 1,-2 2-1085,8 5 1,2-5 205,8-1 195,4-6 0,7 3 0,0-7 0,2-2 745,3-3 0,25-11 0,13-9 0</inkml:trace>
  <inkml:trace contextRef="#ctx0" brushRef="#br0">21847 12935 7667,'-7'9'2224,"0"5"-1590,-4-3 0,-3-3-12,3 3 1,-1 0-235,1 5 0,-1 2-237,6 3 1,-4-3 3,4 3 1,1-3-28,5-2 208,-7 0-247,5 0 0,-3-7-15,10-4-47,-3-3 1,7-2 0,-4-2-26,6-3-5,-4-4 1,7-7 0,-3-2-294,3-3 102,-5 3 0,5-7 0,-2 6-1144,8-3 1000,-2 1 1,5-1 0,-7 1-856,0 2 1,5 1 1192,1 2 0,20-14 0,1-4 0</inkml:trace>
  <inkml:trace contextRef="#ctx0" brushRef="#br0">22151 12919 7667,'16'0'0,"0"-2"433,0-3 0,0 3 0,0-5 0,0 1 447,0 1 0,0-6-539,0 6 1,0-6 0,0 4 0,0 0-2,0 0 0,-2 0-230,-3 2 0,1 1-187,-6-7 86,-1 8 90,-5-4 1,-2 1 0,-3 1 0,-6 1 0,-3 3 137,-2 1 1,-2 1-122,-3 5 0,-2-3 111,-4 8 1,-1 2 0,6 6 0,1 2 324,-2-1 0,5 0-439,-3 1 0,5-2-113,5 8 1,-1-6 0,5 4 0,-1 0-678,1 0 0,2-3-287,5 4 1,0-6 372,0 1 0,7-8-277,4-3 0,3-4-1551,2 4 2419,0-6 0,57-47 0,-30 12 0,1 0 0</inkml:trace>
  <inkml:trace contextRef="#ctx0" brushRef="#br0">22535 12855 7667,'9'-2'1965,"-4"-3"-760,-3 3-128,-2-5-129,0 7-340,0 0 0,-2 7-311,-3 4 1,-2 3-214,-4 2 1,-1 2 73,6 3 1,-4-3 42,4 3 1,-4 2-240,4-2 0,-4 6 90,4-5 1,-1-1-236,2-5 0,3 0-60,-3 0 1,1-2-341,-1-3 43,3-4 1,-3-7-100,10 0 1,-1-7-9,6-4 1,3-8 190,8-3 0,-1-6 198,6 1 0,-4-3 28,4-2 412,1 0 0,0 2 1,-2 3 196,-2 6 1,-2-1 521,-5 6 0,0-2 390,0 13 1,-5 0-533,0 5 1,-6 9-403,6 7-223,-8 0 0,4 14 1,-7-5 116,0 0 1,0 5-288,0-3 0,0-3-297,0 3 0,0-7-941,0 1 0,0-3-3816,0-2 5090,0-7 0,7-38 0,2-15 0</inkml:trace>
  <inkml:trace contextRef="#ctx0" brushRef="#br0">23399 12342 7679,'-16'9'0,"6"0"776,-1-3-508,0-5 0,-5 14 0,0-5 0,0 6 0,0 4 1263,0 1 1,7 9-253,4 2 1,-2 2-637,2 9 0,-1 0 12,6 5 0,2-6-462,3 1 0,-3-2-351,4 2 1,1-6-1515,-2-10 1359,0 3 1,-5-11 0,0 6-740,0-2 0,-7-1 0,-3-8 1052,-5-3 0,-43-47 0,-12-17 0</inkml:trace>
  <inkml:trace contextRef="#ctx0" brushRef="#br0">23015 12695 10337,'0'9'8870,"2"3"-8292,3-7 1,-1 6-521,7-6 1,1 8-741,9-3 0,4-1 0,9 2 0,3 0-901,6-2 0,12 0 1583,9-4 0,16-13 0,11-4 0,-23 6 0,0-1 0,0 1 0</inkml:trace>
  <inkml:trace contextRef="#ctx0" brushRef="#br0">24232 12791 7711,'-11'0'856,"0"0"687,-1 0-1350,-2 0 1,-2 0-1,0-2 1,0-2-1,0-1 1,0 1 1053,0 3 1,0-5-660,0 1-390,0 0 1,0 6 0,0 3 0,0 3-1,0 2 436,0 3 1,0 3-483,0 1 1,1 5-191,5 0-147,3 1 0,7-6 0,0 0 0,1 0 0,5-2-740,4-3 0,6-4 557,6-7 1,-3 0 0,8-2 0,0-3-336,-3-6 1,0-3 342,-8-2 1,0 0 50,0 0 208,0 0 1,-2 0-1,-3 0 19,-6 0 0,2-6 0,-2 1 476,-1 1-258,-2 3 561,-2 8 0,-6 3-319,1 12 1,-6 4 366,6 12 0,-6 4-158,6 12 1,-8-3-16,3 8 0,1 0-31,-2 5 0,6 5 145,-6 1 0,1 4 214,-6-4 0,5 4-406,0-4 0,1-1-241,-6-5 1,-2-3-48,-4-8 0,5-2-885,-5-13 0,5-3-334,1-8 1,0-4-991,0-7 0,5-9 833,0-7 0,8-7 1170,-3-9 0,11-15 0,3-9 0,1-5 0,0 1 0</inkml:trace>
  <inkml:trace contextRef="#ctx0" brushRef="#br0">24344 12679 7678,'0'9'6762,"0"5"-6349,0-5 0,0 7 19,0 0 0,0 0-129,0 0 0,0 0-113,0 0 1,1 0-39,5 0 1,-4 0-151,3 0 18,-3 7 1,-1-5-1,3 3-108,1-3 1,1-8 0,-6 1-528,0 2-246,0-6 485,0 0 136,0-7 1,0-7 0,0-4-1,1-3 1,5-2-192,4 0 1,-1-6 167,2 1 0,0 0-133,5 5 0,0 0-14,0 0-544,0 0 1,-4 1 953,4 5 0,11-4 0,14 5 0</inkml:trace>
  <inkml:trace contextRef="#ctx0" brushRef="#br0">24776 12775 7670,'-16'0'769,"0"0"0,0 0 68,0 0 0,5 1-161,0 5 1,1-3 721,-6 8-996,7 0 1,-4 5-96,8 0 0,0 5-116,5 0 0,2 1 111,3-6-316,4 0 1,7-6 0,0 1-71,0 2 56,0-6 1,5 0 0,0-7-34,-1 0-28,5 0 0,-7 0 1,3-2-118,-3-3 439,-2-4 1,-5-7-1,-3 0-11,0 0-142,-3 0 0,-5 0 1,0-2-1118,0-3 561,-7 3 0,3-11 1,-6 8-986,-3 1 1,-1 4 710,-2 6 0,0-3-11,0 8 0,0-6 761,0 6 0,7 21 0,2 11 0</inkml:trace>
  <inkml:trace contextRef="#ctx0" brushRef="#br0">25080 12759 7670,'9'0'5250,"5"0"-4907,-12 0-52,5 0 1,-7 1 135,0 5 0,-5 3-216,-1 7 1,1 0-117,5 0 0,0 0-19,0 0-47,0 0 0,0 0 1,0 0-1,2-2 1,3-2-102,6-1 0,-2-6-123,1 6 0,1-7 35,5 1 0,0-3-191,0-2 167,0-7 0,2 3 1,1-8-1,3-4 0,-3-6-486,-1-3 1,3 6 489,1-2 0,-3-3 255,-8 3 20,3 0 1,-7 10 999,4 0-550,3 1 297,-12 1-605,5 9 1,-7 9-1,0 7 600,0 0-831,-7 7 0,5-5 0,-3 3-102,3-3 1,2-2-1425,0 0 1,0 0-127,0 0-1983,0 0 3629,0 0 0,28-29 0,8-6 0</inkml:trace>
  <inkml:trace contextRef="#ctx0" brushRef="#br0">25656 12727 8625,'0'16'2324,"-2"-6"-1999,-3 1 0,3 5-123,-3 5 0,-2 13 629,1-2 0,-6 16-204,1 0 1,2 11-34,-1 0 0,1 8-352,-2 3 1,-1 4 143,6-4 1,-4-10-1271,4-12 1,1-7 277,5-9-1158,-7 0 1,5-12 46,-3-4 1717,3-11 0,2-48 0,0-19 0</inkml:trace>
  <inkml:trace contextRef="#ctx0" brushRef="#br0">25624 12647 7670,'9'-2'965,"-4"-3"0,-3 1 3554,-2-7-3845,0 8 1,7-4-327,4 7 1,0 0-119,5 0 0,-2 0-29,12 0 1,1 1-359,5 5 0,5 1 173,1 4-216,6 3 0,-10-7 0,3 5-124,-3-1 0,-4 0 0,-5 5 0,-7 0-46,-5 0 0,-10-6 358,2 1 0,-12 0 411,-9 5 1,-7 0-170,-9 0 1,-5 0 424,0 0 0,-8-2-232,2-3 0,-1 1-84,1-7 0,-1 6-449,6-6 0,-4 1-642,4-6 1,6 0-109,6 0-664,6 0-1733,-3-7 3257,14-2 0,52-29 0,19-4 0</inkml:trace>
  <inkml:trace contextRef="#ctx0" brushRef="#br0">26552 12663 7679,'-10'0'3876,"-1"0"0,-1 0-4567,-10 0 1,3 0 606,-8 0 1,0 0 792,-5 0 0,2 0-99,3 0 1,-1 0 371,7 0 0,-1 0 0,6 1-51,0 5-1499,7-4 1,2 6 313,7-2 1,7-3 0,4 8-226,3 1 0,2 3 97,0 1 1,-5 0 162,0 0 1,-1 0 0,5 2 0,-3 1-36,-1 2 0,-2 1 370,1-6 1,3 5 796,-8 0-668,0 1 1,-5-6 0,0 0 1614,0 0-1286,0 0 1,-1 0-1,-5-2 1050,-4-3-1476,-5 3 1,-6-7 0,-2 4-895,-2-6 539,-2-3 1,-5-2-1,0 0-1786,0 0 1576,0-7 417,7-2 0,8-28 0,4-13 0,1-3 0,-1 1 0</inkml:trace>
  <inkml:trace contextRef="#ctx0" brushRef="#br0">27481 12711 7712,'0'-16'1481,"0"0"0,-2 0-1063,-3 0 0,1 0 0,-7 1 0,1 3 193,1 1 0,-5 1-427,3-6 0,-3 1 1,-2 5-1,-2 3 75,-3-1 0,3 7-164,-4-5 1,-3 12 283,-1 4-253,3 5 1,-6 6-1,8 2 1,0 2 0,-1 2 212,1-2 0,5 3-602,5-7 0,8 1 154,-3-6 1,6 0 0,6-2-1,4-2-145,5-1 1,2-7-87,5 1 1,-3-3 8,8-2 0,-8-6 1,3-1-1,-4-2-296,-2-3 1,0-1 255,0 3 0,-6-4 366,1 3 0,-2-3 0,3-2 0,-3 0 292,-2 0 0,4 0-136,-6 0 0,6 0 256,-6 0-59,1 0 0,-5 1 303,5 5 1,-4 4 13,3 12 0,-3 10-186,-2 10 1,-6 6-37,1 6 1,-2 1 166,2 4 0,-3 3 262,-2-3 0,-4 5-387,3 5 1,-5-3-98,-5 3 0,3-3 39,-4-2 1,-3-2-150,-1-3 1,-4 1-73,-2-6 0,1-8-942,5-9 0,-3-5-198,8-5 0,0-4-835,5-7 0,1-7 165,5-4 0,-3-12 1604,8-9 0,16-12 0,8-8 0,3-8 0,1 1 0</inkml:trace>
  <inkml:trace contextRef="#ctx0" brushRef="#br0">27577 12695 7661,'0'16'0,"-6"0"0,1 0 0,0-6 1171,5 1 152,0 0 1,7 3-183,3-3 0,10-4-167,1-7-895,8 0 0,-4 0 0,7-2-158,0-3-67,0-4 0,-2-7 1,-2 0-214,-1 0 1,-13 0 0,1 0-1,-7 0-186,-4 0 1,-4 0 5,-5 0 0,-4 0 199,-7 0 1,-6 1 113,1 5 0,-7-3 405,1 8 1,-1-6 209,1 6 0,-3 0 472,3 5 1,4 1-313,1 5 1,5 3 248,1 7 1,1 5-457,5 0 1,3 8-181,7-3 0,0 5-358,0 1 1,7-2 198,3-3 0,10 1-1013,1-7 1,8 1 479,-2-6 0,1-2-1061,-1-3 0,3-4 172,-3-7 1419,3 0 0,5-29 0,4-13 0,4-3 0,0 1 0</inkml:trace>
  <inkml:trace contextRef="#ctx0" brushRef="#br0">28457 12182 7661,'-7'16'0,"-2"0"1016,-7 0 0,0 2-428,0 4 1,-5 4-159,-1 12 1,-4 2 92,4 9 1,-1-1 619,2 0-995,10 7 0,-10-5 1,12 1-753,0-6-190,2-6 1,7-9-1,0-3 794,0-6 0,-7-17 0,-2-6 0</inkml:trace>
  <inkml:trace contextRef="#ctx0" brushRef="#br0">27993 12599 7661,'7'9'4051,"-4"3"-4486,8-7 0,0 1 803,5-6 1,2 5 992,3 0 0,4 1-1799,7-6 0,7 0 10,4 0 366,3 0-142,9 0 1,23-15-1,-32 7 1,-1-1-1</inkml:trace>
  <inkml:trace contextRef="#ctx0" brushRef="#br0">28873 12663 7702,'-14'-11'2241,"1"2"0,5 0-3006,0 0 687,-4 6 1,3-4 0,-9 7 0,-1 0 0,-3 0 0,3 1 0,-1 5 1727,-1 4 1,8 6-1338,-3 6 0,4-3 0,-4 8 1,2 0-78,3-2 1,4 3-168,7-7 0,0 6-25,0-6 0,2 1-212,3-6 1,6-2 0,10-3-1,4-6-1206,0-3 0,11-9 87,-4-4 0,3-10 702,-3-6 0,2-3 0,1-4 1,5-2-250,0-1 0,-6-7 834,-2 1 0,-1-3 0,-10-2 0,7-8 0,-12 1 0,0-3 0,-9 4 0,-5 4 0,-2 10 375,0 2 1,-2 28-62,-3 15 1,-4 9 1182,-7 13 0,0-1-720,0 6 1,0 2-25,0 4 1,2 1-307,3 3 1,-3 5-159,3-5 0,2-1-186,-1 2 1,6-2-154,-1 2 1,3-4-483,2-7 1,0-2-961,0-3 0,7-4 1492,4-7 0,17-36 0,6-8 0</inkml:trace>
  <inkml:trace contextRef="#ctx0" brushRef="#br0">29353 12647 7691,'0'16'0,"0"-6"2648,0 1 0,-5 0-1297,0 5 0,-6 0-812,6 0 0,-8 0-340,2 0 0,3 0-360,-3 0-216,0 0 0,2 0-264,4 0-2289,-4-7-488,7 5 1552,-5-19 1866,7 3 0,14-50 0,4-8 0</inkml:trace>
  <inkml:trace contextRef="#ctx0" brushRef="#br0">29977 12471 7677,'9'-25'0,"-3"2"0,-5 1 0,-1 1 354,0-8 0,-1 6 1,-5-5-1,-4 3 1,-5 0-1,-1 2 1,0 0 741,0 3 0,0 8-776,0 1 1,0 7-1,0 1 1,0 6 232,0 8 1,-5 11-380,0 4 1,1 10-23,9 1 0,-3 8-72,4-3 1,-3 10 0,1 1 0,1-1 21,-1-2 1,4-8-750,3 1 1,-4-2 88,-1 2-42,2-4 1,0-7-1,2-2 1,-3-3 0,-1-6-1385,-1-3 1,0-9 1273,-5-4 710,0-3 0,-21-66 0,-6-16 0</inkml:trace>
  <inkml:trace contextRef="#ctx0" brushRef="#br0">29385 12599 7677,'9'-8'3492,"0"7"-2602,-4-5 0,-1 5-432,7 1 0,-6 0-271,6 0 0,-1 1 15,6 5 0,2-3 0,3 8 1,4-6 101,7 6-1035,0 0 0,2-2 0,3-2-2482,6 0 2494,3-5 1,-3 5 0,0-7-710,1 0 1012,2 0 416,-5 0 0,34-22 0,1-4 0</inkml:trace>
  <inkml:trace contextRef="#ctx0" brushRef="#br0">30298 12471 7677,'0'-16'0,"0"0"0,0 0 0,-6-2 560,1-4 1,-6 5-155,6-5 1,-8 10-237,3 1 1,-12 8 1,3-5 0,-8 10 619,-1 4-536,5 10 0,-8 8 0,5 9 834,-5-1-858,-1 0 1,8 5 0,0 2 316,1 2-590,6-5 1,-1 4 0,7-4-136,-1 1-261,5 1 1,-6-8 0,8-3-1869,1-6 237,2 4 2069,-5-7 0,6-38 0,-7-17 0</inkml:trace>
  <inkml:trace contextRef="#ctx0" brushRef="#br0">29721 12647 7677,'-16'7'0,"6"-4"1344,-1 8 0,2-6-605,-2 6 0,4-6-667,7 6 1,2-7 3,3 1-102,4 4 1,14-7 0,4 3 269,3-3-845,2-2 1,0 5-1,0 0-1063,0-1 1360,0-2 0,0-2 0,0 0 304,0 0 0,22-15 0,4-2 0</inkml:trace>
  <inkml:trace contextRef="#ctx0" brushRef="#br0">30218 12679 7677,'-16'0'475,"0"0"0,0 5 682,0 0 1,5 1-340,0-6-527,0 7 471,-5 2 142,8 0-902,0 5 1,16-12-1,2 3 1,4-3 0,4-2-83,4 0 1,-5 0 3,5 0 0,1-2-503,-2-3 1,1 1 177,-6-7 1,0 6-622,0-6 735,-8 1 0,5-1 1,-8 0-198,-1-1 467,-2 5 1,-2-7 0,0 3 248,0-3-47,-8-2 1,0 5 0,-10 2 346,-4 2 0,-2 2-67,-8 5 0,1 0-100,5 0 1,-5 8 140,5 8 1,3 1-323,1 4-98,4 4 0,2 0 1,0 7-588,0 0 1,8 0-152,2 0 0,4-2-435,2-3 1,2 1 323,4-7 0,2 1-167,8-6 0,-5 0 930,0 0 0,-1-7 0,56-38 0,13-15 0</inkml:trace>
  <inkml:trace contextRef="#ctx0" brushRef="#br0">30458 12695 7677,'-16'0'2853,"0"0"-2077,0 0 0,0 1-247,0 5 0,1-3-17,5 8 1,-5-6 32,5 6 1,1 0-14,-2 5-221,8-7 1,-6 5 0,5-4-95,-1 5 0,0 1 0,5 0 94,0 0-146,0-7-145,0 5 5,7-12 1,-4 5-157,8-7 1,0-6 21,5 1 0,0-7-27,0 1 1,5 2-162,0-2 0,2 1 151,-1-6 1,-3 5-749,8 0 1,-6 2 393,6-1 1,-6-3-513,6 8 1,-7-6 79,1 6 932,4-7 0,7 3 0,9-7 0</inkml:trace>
  <inkml:trace contextRef="#ctx0" brushRef="#br0">30698 12759 7677,'0'16'202,"0"-6"1388,0 1 0,1-7-667,5 1 1,-3-3-393,8-2 0,-6 0-182,6 0 1,1 0-36,10 0 1,-4-2-370,3-3 0,2-3 50,-2-2-7,1-4 1,-1 6 0,-1-4-151,-6 1 0,0 1 0,-9-6-549,-1 0 504,-2 0 1,-4 1 164,-3 5 1,1-3 22,-7 8 0,-1-6-13,-9 6 1,3 0 16,-3 5 1,1 1 507,-1 5 0,3 3-218,-4 7 1,5 0 173,1 0 0,0 0-190,0 0 0,1 7-68,5 3 0,-3-1-616,8 2 0,0-2 158,5 2-305,0 3 1,0-12-135,0 3 0,7-5-1191,3-5 1,5-4 246,1-7 1650,0 0 0,35-57 0,-21 21 0,1 1 0</inkml:trace>
  <inkml:trace contextRef="#ctx0" brushRef="#br0">31114 12647 10937,'-2'10'1523,"-3"1"1,1-2-913,-7 2 0,1 5-240,-6 0 0,5 0-3,0 5 0,1 2-122,-6-2 0,5 3-206,0-3 0,6-3-115,-6 3 1,6-3-127,-6-2 0,8-6-733,-2 1 72,3-7 221,2 3 0,2-14 0,3-4 1,6-5-873,3-5 0,2-2 1120,0-4 1,5-3-207,0 3 0,1 2 291,-6-2 1,5 2 233,0-1 190,1 3 0,-6 12 1709,0 0-668,0 8 1,-5-4 1365,-1 7-2145,-6 14 1,3-2-1,-7 15-96,0 1 0,-2 3-241,-3 1 0,3 2-123,-3 3 0,-2 2-234,1 4 1,1-4-223,5-7 0,0-5 168,0-1 1,0-6-2208,0 1 1114,0-3 440,0-9 0,0-9 1023,0-11 0,11-29 0,6-12 0,1-5 0,0 0 0</inkml:trace>
  <inkml:trace contextRef="#ctx0" brushRef="#br0">31882 12294 7675,'-18'25'868,"-3"-3"0,1 3 154,-6 1 0,4 6-458,-4 6 0,6 3 456,-1 7 1,3 5-469,2 0 0,2 1 413,3-6 0,-1 0-83,6 0-681,1-7 0,5-2 0,0-9 203,0-3-1163,-7-4 0,5-7 0,-5 0 0,0-2-966,-4-3 0,-3-4-273,-2-7 1,0-2 1012,0-3 0,2-6 985,3-10 0,-3-31 0,0-14 0,0-7 0,1-1 0</inkml:trace>
  <inkml:trace contextRef="#ctx0" brushRef="#br0">31322 12615 7675,'0'9'6791,"7"5"-6180,2-12 0,9 6 237,3-2 0,4-4-346,7 3 1,7-3-587,4-2 1,5 0-37,5 0 1,-3-6-90,3 1 0,-10-6-659,-6 6 1,-5-6-2694,-5 6 3561,-4-7 0,-50-5 0,-10-7 0</inkml:trace>
  <inkml:trace contextRef="#ctx0" brushRef="#br0">19958 13703 7737,'-10'0'210,"-1"2"1,-1 2 0,-1 3 985,2 2 0,-1-4-992,7 6-22,-1-8 1,6 11-1,0-3 1,0 3 0,0 4-1,2 3 1,3 6 745,6 3 1,-2 2-901,2 0 1,-1 0 40,6 0 0,-5 0-894,0 0 1,-2-1 235,1-5 226,-3 5 1,-1-14 0,-1 5-2588,-1-5 2950,-3-1 0,-29-35 0,-8-10 0</inkml:trace>
  <inkml:trace contextRef="#ctx0" brushRef="#br0">19782 14039 7704,'-9'0'4114,"-5"0"-3495,12 0-244,-5 0 1,16-1-244,7-5 0,2 3-219,9-8 1,-1 2 30,6-2 0,6-3-290,-1 4-128,7 2 0,-8-6 0,7 5-366,1 0 1,-3 2 0,0 6 0,-2-3-1235,-3-1 2074,-10-1 0,19 6 0,-3 0 0</inkml:trace>
  <inkml:trace contextRef="#ctx0" brushRef="#br0">20454 13959 7703,'-10'7'384,"-1"4"0,0 2 570,-5-3 1,6 4-413,-1-3 1,8 3 46,-3 2 0,-1 0-244,2 0 1,-1 0 27,6 0-152,0 0 1,0 0 204,0 0-386,8 0 1,-5-7-93,8-3-103,-1-5 1,1-1-1,-2-1 24,-2-5-90,6-3 1,-10-7 0,8 0-368,1 0 460,-5-7 0,2 6 0,-5-5 46,1 4 0,6-3-55,-6 0 180,8-1 0,-10 6-260,8 0 1,-6 2-764,6 3-68,-8-3 261,12 5 1,-7 0-34,8 4 0,-5-2 820,0 2 0,0-1 0,26 28 0,6 4 0</inkml:trace>
  <inkml:trace contextRef="#ctx0" brushRef="#br0">20855 14023 7703,'-8'16'652,"7"-5"172,-5 0 0,5-6-2,1 6-67,0-8-358,0 12 0,1-14-140,5 5 1,3-6-224,7-6 0,0 3-108,0-8 0,0 0-118,0-5 1,0 0 81,0 0 0,-2-1-169,-3-5 0,1 10 109,-7-4 1,1 3-294,-6-3 369,0 0 1,-2 6 5,-3-1 1,-4 7 127,-7-1-1,0 3 0,0 4 0,-2 2 297,-4 1-162,5 7 1,-6-3 0,7 9 294,0 3 0,5-3-190,0 4 0,8-3-85,-3 2 0,5-1-272,1 7 0,0-8 101,0 3-386,14-5 0,-4-1 0,14-1-1070,-1-5 926,-6 5 0,14-14 0,-6 5-511,0-5 0,3-1 534,-7 0 0,6 0 484,-6 0 0,1-7 0,-6 6 0,14-56 0,4-6 0</inkml:trace>
  <inkml:trace contextRef="#ctx0" brushRef="#br0">21207 13943 7699,'-7'-9'1503,"-2"-5"-595,-7 12-486,0-5 1,1 9-118,5 3 0,1 4 2,4 7 0,3 0-18,-4 0 1,5 6-35,1-1 1,0 2-103,0-2 1,0-3-104,0 4 1,0 1-569,0-2 246,0 0 1,1-6 0,5-3-415,4-1 0,5-8 60,1 3 0,-2-6 152,-3-6 1,3-3 33,-4-7 1,5 0 99,1 0 1,-6 0 17,1 0 1,-6 0 270,6 0 1,-7 0-174,1 0 833,4 0-429,-7 0 1210,5 0-323,-7 7 102,0 2-823,0 22 1,0-5-5,0 12 1,0 1-363,0-2 0,2 6 88,3-6 0,-3 0-538,3-5 0,-3 6-128,-2-1 1,5 0-1370,0-5 1967,8 0 0,10-21 0,11-6 0</inkml:trace>
  <inkml:trace contextRef="#ctx0" brushRef="#br0">21623 13719 7699,'0'16'0,"-6"6"960,1-1 0,0 6-393,5-6 1,0 7-228,0-1 1,0 3-104,0 2 0,0 6 70,0-1-227,0 7 0,5-10 0,0 4-334,-1-5 0,3-1 0,-2-1 0,-1-3-1248,-2-1 6,-2-8 661,0 5 835,0-16 0,-22-29 0,-4-15 0</inkml:trace>
  <inkml:trace contextRef="#ctx0" brushRef="#br0">21447 13975 12333,'16'0'987,"2"0"-1195,3 0 1,4 0 177,7 0 0,2 0-1175,3 0 1,-1 0 362,6 0 842,1 7 0,0 1 0,5 0 0,2 5 0,1-1 0</inkml:trace>
  <inkml:trace contextRef="#ctx0" brushRef="#br0">22007 14039 7697,'0'16'0,"-7"0"269,-4 0 0,2 0-107,-1 0 0,4 6 1213,-4-1-985,6 8 0,-8-6 0,6 5 0,3-3 1,1 0 625,2 0 0,0-6-297,0 3-696,0-4 0,2-4 0,3-4-178,6-4 1,1-6 199,-1-6 1,1-4-378,-6-12 1,6 3-137,-1-8 166,-4 1 1,5-5-1,-5 3-247,2 1 493,2-7 0,3 1 1,-1-3-162,-3 8 253,1-3 0,0 12 0,-1-6-489,3 2 240,-6 1 1,2 12 132,-4-1 70,-3 7 1,5-1-1,-7 10 300,0 6 0,-2 9 27,-3 1 0,1 7 182,-6-1 1,4 2-42,-4-3 1,1 5-121,-2-5 1,2 3-363,4-3 1,3-1 93,-3-3 1,3-10-1210,2 4 858,0-3 1,7-5-214,4-2 0,-2-6 57,1-6 1,1-4-64,5-12 1,0-1 325,0-3 1,0-5-5,0 5 1,-2-5 486,-3-1 0,3 0-208,-3 0 1,3 6 661,2-1 0,-2 7-330,-3-1 1,3 5 308,-3 5 1,-2 4 188,1 7-628,1 0 0,0 7-162,-1 4 1,-4 10-95,4 6 1,-6 3-274,1 2 0,-1-5 187,1 0 1,-3-1-587,3 6 1,-3-1 274,-2-5 0,5 3-787,1-8 0,4 0 111,-4-4 1,6-3-985,-1-4 2010,-4-2 0,36-51 0,1-11 0</inkml:trace>
  <inkml:trace contextRef="#ctx0" brushRef="#br0">22759 13927 7697,'-16'16'0,"0"0"357,0 0 0,0 0 536,0 0 0,2 2 44,3 3 0,4-3-106,7 4-643,0 3 1,0-8-1,0 5-71,0-5 0,7-1 1,6-1-1,4-3-3,5-1 0,-1-8-198,-5 3 1,6-5 80,-1-1 0,0-1 0,-3-5 0,2-4-180,1-5 0,0-1 90,-5 0 1,0 0 135,0 0 0,-5-5-115,0 0 1,-6-6-158,6 6 1,-8-6 126,2 6 1,-3-6-96,-2 6 1,0-1 22,0 6 1,-2 0-81,-3 0 1,-4 7 223,-7 4 0,-2 3-118,-3 2 1,3 13 622,-3 3 1,-2 10-249,2 1 1,-1 3 399,6 2 0,0 6-221,0-1 0,2 6-467,3-6 0,4 0 128,7-5 0,0 0-481,0 1 1,7-10-447,4-7 1,3-2-865,2-9 1,6 1 1723,-1-6 0,14-36 0,-1-9 0</inkml:trace>
  <inkml:trace contextRef="#ctx0" brushRef="#br0">23207 13879 7697,'7'-9'513,"-5"-5"0,5 14 455,-7 0 1,0 7-321,0 9 1,-1 2-148,-5 3 0,-1 4-140,-4 7 0,-3 0-99,4 0 1,1 0 115,-2 0 0,2 0-116,-2 0 1,-3 0-210,4 0-131,2 0 0,1-7 1,6-3-1,-3-4-439,-1-2 1,1-8-221,9-2 1,-1-13 14,7-9 1,-6-2 251,6-9 0,-1 0 210,6-5 1,-5 0 178,0 0 0,-1 0 154,6 0 0,0-3 80,0 3 1,0-2 337,0 13 0,-1-1-114,-5 6 1,4 2 224,-3 3 1,-2 4 59,2 7 1,-8 2-226,3 3 0,1 6-312,-2 10 1,0-1-15,-5 7 0,6-1 35,-1 6 1,0 0-106,-5 0 1,0 0-250,0 0 1,0 0-179,0 0 0,0-1-526,0-5 0,6-2-850,-1-8 0,0 0 255,-5 0 1507,7-8 0,9-36 0,9-16 0</inkml:trace>
  <inkml:trace contextRef="#ctx0" brushRef="#br0">24024 13623 7709,'-6'21'1431,"1"1"1,-2-1-651,1-5 0,3 7-28,-8 4 1,6 9-306,-6 1 0,8 6 279,-3-6 0,5 7-40,1-1-724,0-4 0,0 6 0,1-10 0,3-3 0,3-5-470,2-4-1940,-6 6-6,12-12 2453,-14-1 0,-29-44 0,-16-17 0</inkml:trace>
  <inkml:trace contextRef="#ctx0" brushRef="#br0">23655 14023 9054,'2'15'2604,"4"-5"1,-3 3-2053,8-8 1,-1 0 478,6-5 0,2 0-92,4 0-895,2 0 1,14-1 0,-1-5 0,1-4 0,-1-5-776,0-1 0,1 0-286,-6 0 1,-6 0 1016,1 0 0,0-28 0,5-8 0</inkml:trace>
  <inkml:trace contextRef="#ctx0" brushRef="#br0">24440 13447 7716,'-11'0'408,"0"0"1529,-1 0-691,5 0 1,-6-2 0,8-3 0,3-4 138,6 0 1,12-3-847,10 6-442,5-6 1,1 5 0,2-6-105,3 3 4,-3 6 0,10-8 0,-7 6 0,-1 3 0,-2 1-209,-2 2 1,-6 0 111,1 0 0,-9 7 108,-2 4 0,-2 5 22,-8 5 111,-1-3 0,-7 12 0,-3-5 1,-6 2-1,-3-1 383,-2 3 0,0-4-393,0 1 1,0-4-4,0 4 1,0-6-711,0 1 1,2-3 326,3-2 1,-3 0-1355,3 0 1,2-5 688,-2 0 1,6-8-1987,-6 2 2906,8-3 0,-26-9 0,3-2 0</inkml:trace>
  <inkml:trace contextRef="#ctx0" brushRef="#br0">24424 14263 7716,'-2'15'7613,"-3"-5"-6010,3 5 0,-7-12-1509,4 8-851,3-8-1489,-5 5 2246,7-8 0,14-22 0,4-5 0</inkml:trace>
  <inkml:trace contextRef="#ctx0" brushRef="#br0">11748 14760 7650,'-15'2'201,"5"3"176,-4-3 1,5 10 1040,-7-7-369,0 1 1,5-6 131,0 0-982,8 0 1,1-2 12,7-3-44,8-4 1,-4-7-124,7 0 1,0 2-33,0 3 1,5-3-91,0 3 20,1 4 1,-1-2-1,0 5-128,-1-1 1,0 0-1,-1 5 1,2 0-421,-1 0 540,-2 7 1,-2 2 6,0 7 1,-7 2 85,-4 3 1,-3-2 13,-2 8 1,0 0 166,0 5 1,-6-6-22,1 1-44,-7 0 1,1 5 0,-9 0-100,-1 0 0,0-2 30,5-3 1,2 1 6,3-6 1,-3-1-27,3-5 0,4 0 116,2 0-136,3 0 1,4-2 1,3-3 0,4-2-19,7-4 0,5-3 4,0 3 1,6-3-143,-6-2 1,8 2 36,-2 3 1,-3-3-275,3 3 1,-6-3 149,6-2 1,-7 7-730,1 4 1,2-4 56,-1-2 1,-1 2-158,-5-1 1,0 1 365,0-2 669,7-3 0,9-2 0,9-9 0</inkml:trace>
  <inkml:trace contextRef="#ctx0" brushRef="#br0">12500 15208 7624,'9'0'1723,"-2"0"0,-5 0 89,3 0-334,-3 0-1258,5 0 0,-5 0-554,3 0-818,-3 0 1152,5 0 0,-14 14 0,-2 4 0</inkml:trace>
  <inkml:trace contextRef="#ctx0" brushRef="#br0">13396 14712 7643,'0'-11'-289,"0"0"0,0 6 1335,0-6 0,0 6-381,0-6 0,0 6-329,0-6-139,-7 8 0,5-6 0,-5 5 1,0-1 733,-4 1-810,4 3 0,-7 1 0,3 0 0,-3 0 1,-2 0 113,0 0 1,0 12-115,0 4 1,0 5-1,0 1 1,0 5 53,0 3 1,0 2-178,0 0 1,7 2-24,4 3 1,3-2 0,2 6-1,2-1-117,3-5 0,6-6-260,10-3 0,-1-1-29,7 2 1,-6-4 0,4-9-1,0-1-681,0-3 1,-4-6 580,6 1 1,-8-3-624,2-2 564,4 0 590,-7-7 0,13-24 0,4-11 0,0-6 0,-1 0 0</inkml:trace>
  <inkml:trace contextRef="#ctx0" brushRef="#br0">13844 14696 9267,'-9'0'2179,"2"1"-1470,7 5-533,0 3 0,0 12 1,0 2-1,0 2 123,0 4 1,-5 1-262,0 2 1,-2 7 84,1 4 0,4 1-113,-3-1 1,-2 1-147,2-6 1,-1-3 86,6-8 1,0-2-233,0-4 72,0-10 0,2 8-772,3-13 761,4-8 0,7-12 0,0-9-922,0-2 872,0-2 0,0-3 0,0 1-659,0 3 725,8-1 0,-7 2 0,5 4-192,-5 3 822,-8 2 1,6 7 0,-5 4 1165,4 3-759,-5 2 1,0 2 0,-5 3-86,1 6 1,0 5-247,-5 5 0,0-1-3,0 6-375,0-6 0,0 8 1,0-5-323,0 2 1,0-3 172,0 4 1,0-6-1237,0 1 910,0 4 0,6-11 1,-1 6-2271,-1-1 2621,5 1 0,14-25 0,10-6 0</inkml:trace>
  <inkml:trace contextRef="#ctx0" brushRef="#br0">14485 15176 7624,'1'9'2965,"5"-4"-2565,3-3 1,1-2-500,1 0 78,-8 0 1,12-2 0,-6-3 0,1-6-122,1-3 1,-2-2-30,1 0 148,5 0 1,-14 0-1,5 0 92,-4 0 0,-2 5 0,0 1 0,-2-1 520,-3 2 1,1-3 150,-7 6 0,1 1-345,-6 5 0,0 0-1,0 2 1,0 3 358,0 6 0,0 5-399,0 5 0,5-1-319,0 6 0,8-4 1,-4 3-1,1-1 0,1 1 1,1 0-52,10 2 1,-3 1 164,8-6 1,1-1-54,10-5 1,-5 0-2304,5 0 0,-3-5 684,3-1 1,-5-6 284,5 1 0,1-3 1238,-2-2 0,22-21 0,0-6 0</inkml:trace>
  <inkml:trace contextRef="#ctx0" brushRef="#br0">15061 15016 11445,'-9'0'1962,"0"0"-851,4 0-563,3 0-404,-12 0 1,10 2-23,-7 3 0,6-1-113,-6 6 0,6-1 108,-6 2-28,8 3 1,-10-5-1,6 9-285,-2 3 123,6-3 1,-4 10 0,7-5-1,0 1 1,0 0-414,0 1 0,0-3 97,0 4 0,7-6-577,3 1 0,5-8 11,1-3 367,0-6 1,0 3 0,2-7-1128,3 0 1715,-3-7 0,16-29 0,5-15 0,0-6 0,0 0 0</inkml:trace>
  <inkml:trace contextRef="#ctx0" brushRef="#br0">15461 14744 7624,'2'-14'3279,"3"3"-2801,-3 4 0,5 9-113,-7 3 0,0 4 57,0 7 1,-5 7-111,-1 4 0,1-1-220,5 6 0,0-3 0,0 10 0,0-2 41,0 1 0,0 1-35,0-2 1,0-1-69,0 6 0,0-6-214,0 1 1,-5-8 0,-1-3-1,3 1-1512,1-2 0,2-7 408,0-8 1288,0-6 0,0-33 0,0-15 0</inkml:trace>
  <inkml:trace contextRef="#ctx0" brushRef="#br0">15429 15048 7624,'0'16'604,"0"0"0,0-5-332,0-1 0,0-4-406,0 4 99,0-6 0,7 8 406,4-6 1,-1-1-1,5-5 1,2 0-343,1 0 1,5 0-12,-1 0 0,4-5-121,-4-1 1,4-4-561,-4 4 1,-1-4 0,-5 2 662,0 0 0,-14-24 0,-4-11 0</inkml:trace>
  <inkml:trace contextRef="#ctx0" brushRef="#br0">15541 15080 7624,'-5'21'0,"-1"1"0,1 1 2008,5-2 1,0-3-1274,0 3 1,0-3 0,2 0 0,3 1 190,6 3 1,8-1-932,3-5 0,-1 0 0,-3 0 1,1 0-649,3 0 653,6 0 0,11 0 0,11 0 0</inkml:trace>
  <inkml:trace contextRef="#ctx0" brushRef="#br0">16725 15272 14523,'-9'-7'199,"0"5"-189,4-3 1,2-2-1,-8 1 1,0 1-1,1 0-166,-1-1 0,0 1 1,-5 7 15,0 3 0,0-1 148,0 6 1,0 1 0,2 7 0,2 1 48,1 3 1,7 1-199,-1-2 1,3-3-139,2 3 1,0-3 0,2-2 0,3-2-616,6-3 0,9 1 494,1-6 1,2-1-828,-2-5 892,-3-7 0,11 3 1,-8-8-1,-2-4 0,-1-5 335,-2-4 0,7-30 0,2-13 0</inkml:trace>
  <inkml:trace contextRef="#ctx0" brushRef="#br0">16885 14728 8229,'-14'2'1291,"3"3"1,-1-2-932,7 8 1,-8 5-34,3 5 0,-3 10-161,2 1 0,-1 7 0,5 9 0,0 0 31,0 0 0,1 0-230,6 0 0,2-2-331,3-3 0,4 0 0,7-10 0,0-4 364,0-4 0,43-11 0,10-7 0</inkml:trace>
  <inkml:trace contextRef="#ctx0" brushRef="#br0">17205 15176 7628,'-21'0'-2,"0"0"0,-1 0 2,6 0 466,0 7 1,0-5-112,0 3 0,7 4 1,4 2 684,3 3-830,2 2 0,0 0-164,0 0 1,2-2-1,3-1-200,6-3 235,3 1 0,1 0-209,-5-1 0,5-6 0,-5 1-157,4-3 1,1-4 68,-5-3 1,3 1-260,-8-6 349,8-1 0,-6 0 0,5 1 498,-1-3-249,-1 6 1,1 0 235,0 7-161,-8 0 46,12 0 0,-14 2 0,6 3 626,1 6-764,-7 3 0,12 2 0,-6 0 342,2 0-937,-6 0 0,10 5 0,-6 1-836,2-3 0,-4-3 1325,6-5 0,14-11 0,9-9 0</inkml:trace>
  <inkml:trace contextRef="#ctx0" brushRef="#br0">17782 14920 7626,'-6'16'1093,"1"0"0,-6 0-471,6 0 1,-6 7-446,6 4 1,-6 3-28,6 2 1,0 2 52,5 3-222,0 4 0,0 0 0,0-4-1221,0-3 1026,7-2 0,0 0 0,5-2 214,-1-3 0,0-4 0,5-7 0</inkml:trace>
  <inkml:trace contextRef="#ctx0" brushRef="#br0">17526 15224 7626,'0'16'513,"0"0"0,-6 0 727,1 0 0,0-5 62,5-1-977,0 1 0,7 0 0,5-2-259,8-2-396,5-2 1,7-5-1,0 0 1,1-2 329,5-3 0,7-5 0,8-3 0,6-4 0,1 0 0</inkml:trace>
  <inkml:trace contextRef="#ctx0" brushRef="#br0">18262 15336 7626,'-11'0'0,"0"0"626,1 0 1,-6 0-186,0 0 0,0-5 1,0-1 114,0 3 0,0 1-79,0 2 1,5 0-267,0 0 1,6 0 0,-6 2-151,-1 3-171,5 4 1,0 7-195,7 0 234,0 0 1,0-5-1,0-1 1,1 1 0,3 0-312,1-1 1,8-4 112,-3 4 0,-1-6-18,2 1 0,0-3 0,5-2-113,0 0 1,0-7 160,0-4 0,0-1 273,0 1 0,-6-3 0,1 3 0,2-3 556,1-2 1,-4 7-333,1 4 0,-6-2 429,6 1-239,-7 1 1,5 5 0,-6 2 957,2 3-1247,1-3 1,-6 14-1,0-2 107,0 6-529,0 1 0,0-5 0,0 0-803,0 0 1065,0 0 0,7-7 0,2-2 0</inkml:trace>
  <inkml:trace contextRef="#ctx0" brushRef="#br0">19510 14984 7636,'9'-7'136,"0"3"1,-6-6 209,3-3 0,-1 4 0,-5-1 0,0-3 0,0-1 153,0-2 1,-5 0-1,-1 0 1,1 2-81,-2 3 1,3-3-1,-4 3 1,-1-3-14,0-2 1,-2 5-290,-5 0 1,5 6-117,1-6 0,-1 8 107,-5-2 1,5 5-98,1 5 0,-1 4 0,-5 9 0,0 3-106,0 6 1,0 10 3,0 6 1,0 3-8,0 2 0,2 0 1,1-2-1,3-1-631,-3-3 1,6-1-296,2 2 1,-2-6 328,1-10 1,1-4 0,5-7 694,0 0 0,-21-28 0,-6-8 0</inkml:trace>
  <inkml:trace contextRef="#ctx0" brushRef="#br0">18950 15240 8401,'16'0'-101,"0"0"-89,7 0 0,-2-5 1,11-1-495,8 3 423,-3 1 0,14-3 261,-2-1 0,8 6 0,8 2 0,4 3 0,-1-1 0</inkml:trace>
  <inkml:trace contextRef="#ctx0" brushRef="#br0">19590 15256 7998,'9'-9'329,"-2"2"1,-14 7-157,-4 0 1,3 0-23,-3 0 1,2 2 34,-2 3-32,-3 4 1,7 7 0,-6 0 321,3 0 0,6 0-228,-1 0 1,3 5-188,2 1 1,0-1 0,2-5-1,1 0-271,3 0 1,8 0-108,2 0 1,0-7 191,5-4 0,-1-3 0,0-2 0,1 0-658,-2 0 531,-1-7 1,-2-2 112,0-7 0,-2-2 1,-3-1-1,-6-3 1,-3 3 56,-2 1 0,-2-3-36,-3-1 1,-4 1 11,-7 5 1,-2 0-1,-1 0 1,-4 2-415,-2 3 1,5-1 116,-1 6 403,3 1 0,-5 19 0,-2 4 0</inkml:trace>
  <inkml:trace contextRef="#ctx0" brushRef="#br0">19958 15272 7616,'-9'7'0,"-3"-3"0,7 6 0,-8-1 928,3 2 0,1 3-8,-2-3-636,7-4 0,-8 7 0,7-3 533,1 3-589,2 2 0,2 0-125,0 0 0,2 0 1,3-2-1,4-1 72,0-3 1,5-6 203,-3 1 5,3-3-64,2-2 50,0 0-200,0-7 1,-1-2-39,-5-7 1,3 0 49,-8 0 1,6 0-4,-6 0 1,6 0-215,-6 0 1,7 0-330,-1 0 0,-2 5-1240,2 1 0,-6 4 1604,6-4 0,49 6 0,18-3 0</inkml:trace>
  <inkml:trace contextRef="#ctx0" brushRef="#br0">21159 14952 7616,'0'-11'1351,"0"1"-803,-7 6 1,5-5-1,-5 5-1,0-1 0,5 2 1,-4 8-155,5 6 0,1 10 0,0 6 1,0 3 154,0 2 0,0 5-553,0 1 0,0 4 80,0-4 1,0 4-988,0-4 477,0 6 0,0-10 0,1 3-618,5-3 1,-4-9-1,3-2 1053,-3 0 0,-17-41 0,-2-3 0</inkml:trace>
  <inkml:trace contextRef="#ctx0" brushRef="#br0">20887 15240 7614,'0'9'3255,"0"-2"-1988,0-7-960,0 0 1,8 0-216,8 0 0,8 0-527,8 0 1,1-7 167,5-4-53,3-3 1,7-2-1,0 0 320,0 0 0,1-4 0,7-4 0,3-2 0,1 0 0</inkml:trace>
  <inkml:trace contextRef="#ctx0" brushRef="#br0">21575 14984 7614,'-9'16'747,"-5"-5"179,3-1 0,-1 3-562,1 8 1,-3-1 0,3 6 0,-3 1 309,-2-2 1,2 5-357,3-3 0,-2 3-185,8 2 0,0-2 1,5-3-1,0-6 48,0-3 1,0-2-224,0 0-360,7-7 173,2-2 1,7-7-1,0-2 1,0-3 0,0-6-1034,0-3 0,0-2 790,0 0 0,0-5 181,0-1 255,0 1 1,0 5 0,0 2 0,-2 1 0,-2 4 228,-1 2 1,0-3 50,5 4 0,-5 1-133,-1 5 510,-6 0 1,10 2-581,-3 3 1,-4-1-38,-2 6 1,2 1-653,-1 5 0,4 5 286,-4 1 1,1-3-525,-2-8 0,2 3 886,4-3 0,17 10 0,-1 4 0</inkml:trace>
  <inkml:trace contextRef="#ctx0" brushRef="#br0">22119 15240 7614,'-11'-2'0,"1"-1"540,-3-3 1,-1-1-150,-2 2 0,5 3-336,1-3 57,-1 3 248,-5 2-230,0 0 0,7 2-99,4 3 24,-4 4 1,7 7 0,-3 0 21,3 0 0,4 0 1,1 0-1,3 0-36,-3 0 0,4 0-67,-1 0 0,1-5-27,-2-1 0,-1-1-184,6 2 1,-4-2-218,4-4 1,1-3 191,5 3 0,0-3-73,0-2 1,-5-5 116,-1-1 1,1-6 43,5 1 1,-5 2 111,-1-1 1,-4 4 450,4-4 322,-6 6 813,3-3 268,-7 7-725,0 0-767,0 7 1,0 2-307,0 7 0,0 0-251,0 0 0,0 0-88,0 0-254,0 0 217,0 0 0,5-5 0,2-2 382,2-2 0,16-30 0,9-13 0</inkml:trace>
  <inkml:trace contextRef="#ctx0" brushRef="#br0">22583 14984 7611,'-2'16'0,"-3"0"0,1 0 794,-6 0 0,4 7-193,-4 4 1,6 3 271,-1 2-653,-4 0 1,7 2 0,-3 1 75,3 3 1,2-1-483,0-5 1,0-5 189,0-1 1,0-6-2120,0 1 1148,0-3 967,0-9 0,-21-30 0,-6-15 0</inkml:trace>
  <inkml:trace contextRef="#ctx0" brushRef="#br0">22247 15208 7611,'0'16'1554,"0"-7"-585,0 5-1039,7-5 1,4 5-1,8-1-722,3-3 1376,-1-6 0,4 3-578,7-7 0,2 0 0,8 0-6,3 0 0,19-17 0,11-9 0,6 0 0,1-1 0</inkml:trace>
  <inkml:trace contextRef="#ctx0" brushRef="#br0">23479 15368 8662,'0'-11'817,"0"1"1,-7 6-401,-3-1 0,1-2 0,-2 1 0,-1 1 291,-3-2 0,-1 5-409,0-3 1,0 3 0,0 2-230,0 0 1,0 0-144,0 0 0,0 0 115,0 0-581,0 0 0,2 7 341,3 4 1,-1-2 0,7 1 0,1 3-365,2 1 0,2-3-42,0-1 0,2-4 252,3 4 0,-1-6 0,7 3-587,1 0 478,2-5 227,2 5 1,-1-9 0,-3-3-58,-1-6 528,-8-3 488,11-2-460,-12 0 1,11 5 262,-8 1 0,2 6 836,-2-1-929,-3 3 1,7 2 90,-4 0 1,-3 2-179,4 3 0,-5 9 35,-1 8 0,0 6-23,0-1 1,0 5 114,0 5 0,0-1-134,0 7 0,-5 1 78,0 9 1,-6-5-409,6 0 0,-8-1 46,3-10 1,1-5-670,-2-5 0,6-10 361,-6-1 0,6-7-559,-6-9 0,6-3-256,-6-8 0,7-7 1066,-1-14 0,3-33 0,2-16 0,0-6 0,0 0 0</inkml:trace>
  <inkml:trace contextRef="#ctx0" brushRef="#br0">23559 15224 7608,'9'7'921,"-2"-5"1,-5 12-302,4-3 1,-5-2 96,5 1 0,-5 1-285,-1 5 1,0 0 75,0 0-403,0 0 1,0 0-1,0 0 238,0 0-228,0 0 1,0 0 0,0 0-22,0 0 1,0 0 0,-1 0 60,-5 0-769,5-7 1,-8 3-1048,3-6 1267,-3-1 1,1-7 59,2-3 0,4-4 68,2-7 0,0 0 127,0 0 0,2-2 95,4-3 0,2 3 207,8-3 1,0 3-51,0 2 0,0 0 192,0 0 1,0 5-711,0 1 295,0-1 1,6-3-819,-1 3 0,0-1 235,-4 6 1,-1 1 692,0 5 0,28 14 0,8 4 0</inkml:trace>
  <inkml:trace contextRef="#ctx0" brushRef="#br0">24040 15256 7607,'-11'-11'255,"0"1"75,1 6 0,-6-5 1323,0 4-1102,0 3 0,0-5 182,0 7-568,0 0 30,0 0 1,7 7-120,3 4 1,5 3 0,1 4 0,0 1 19,0 3 1,1-1-75,5-5 0,-3 0-262,8 0 0,0-2-320,5-3 355,0 3 103,0-5 0,0 0 1,0-4-16,0-3 108,0-2 0,-6 0-44,1 0 78,0-7 0,-3 3 1,-2-6-48,-4-3 29,-2-1 1,0-4 0,0-1 7,0-3 1,-6 1-1254,1 5-1347,-8 0 2585,5 0 0,-16 0 0,0 0 0</inkml:trace>
  <inkml:trace contextRef="#ctx0" brushRef="#br0">24360 15208 7607,'16'0'2196,"-7"0"-1637,-2 0-139,-7 0 0,-2 0 4,-3 0 1,1 5 0,-5 2 295,2 2-451,2 2 1,5 5 112,0 0-293,0 0 1,0 0-1,0 0 233,0 0-298,7 0 1,-4 0-96,8 0 1,-6-5-1,6-2 1,0 0 0,-1-2-245,1 0 1,0-2-144,5-5 1,0-2 118,0-3 0,0-4-480,0-7 551,0 0 0,0 0 23,0 0 1,0-5 0,-2-1 98,-3 3 99,3 1 0,-7 2 97,4 0 0,-2 2 206,-4 3 0,-3 2 708,3 4-754,-3 3 1,-2-3 35,0 10 0,0-1-809,0 6 418,0 1 0,0 0 0,0-1-957,0 3 0,0-4 119,0 1 363,0 1 1,2 0 0,1-1 619,2 3 0,8 1 0,-4 2 0</inkml:trace>
  <inkml:trace contextRef="#ctx0" brushRef="#br0">24920 15208 7607,'0'11'1149,"0"-1"-725,0 1 0,0 5 0,-2 2 316,-3 3 0,-2 11-240,-4 11 0,-3 5 467,3 5-704,4 4 1,-5 9-1,4 2 237,-1 1 0,4-1-278,-6-10-140,8-3 0,-6-14 0,5-3-598,-1-5 374,-7-8 1,8-3-1821,-7-12 1287,1-3 1,-1-8-700,0-5 1,8-4 0,-2-12-89,3-4 1462,2-5 0,0-8 0,-7-44 0,2 32 0,1 0 0</inkml:trace>
  <inkml:trace contextRef="#ctx0" brushRef="#br0">24888 15192 7607,'16'0'1902,"0"0"1,0 0-918,0 0 0,0 0-993,0 0-11,0 0 0,0 0 566,0 0 0,5 0 42,1 0-499,-1 0 0,-5 5 0,0 2 301,0 2-351,0 2 1,-2 5-1,-1-2-35,-3-3 18,-6 3 1,3-5 0,-7 7 111,0 0-250,-7 7 1,-7-5 0,-10 3-855,0-3 796,4-9 1,-10 5 0,3-5-328,-3 0 0,0 3-149,3-6 0,-1-1-1404,6-5 1278,1 0 0,5 0 775,0 0 0,7-35 0,2-10 0</inkml:trace>
  <inkml:trace contextRef="#ctx0" brushRef="#br0">25224 15400 7607,'5'16'0,"1"0"0,4 0 2578,-4 0 0,-1-5-1108,-5-1 0,5-4-1428,1 4-607,-1-6 0,-5 1 565,0-10 0,-21-25 0,-6-13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2353 11734 7729,'0'-11'-780,"0"1"679,0-1 0,0 0 0,0 1 26,0-3 0,0 4 393,0-1-200,0-1 0,0 0 260,0 1-65,0 6 0,0-5 979,0 4-937,0-4 1,0-2 191,0 1-165,0 6 0,-6-5 342,1 4-432,0 3 1,5-7-60,0 4 0,-2 3-50,-3-3 172,3 3-318,-5 2 50,7 7 0,-2 0 0,-2 6 71,-1-3-97,0 1 0,3 5 0,-2 2 10,-1 3-18,0-3 0,5 10 1,0-4-126,0 0 16,0-4 0,0 9 0,0-6-155,0 2 198,0-6 1,2 6-1,1-5-65,2 1 1,8 0 19,-2-5 1,1 0 29,-1 0 0,3-7 7,-3-3 0,3 1 10,2-2 0,0 0 5,0-5 1,2-7 12,3-3 1,-3-5-11,3-1 1,-3-2 6,-2-3 1,0-2-8,0-4 1,0-3 2,0 3 1,-5-3 15,-1-2 0,-6 7 4,1 4 1,-1-2-71,1 1 1,-3 6-277,3 6 76,-3 6 98,-2-3-28,-7 7 0,5 2 99,-3 3 0,3 4 30,2 7 12,0 7 0,0-3 1,0 5 7,0-2 0,0 5 12,0-1 0,5-2-27,1 2 1,6-6-100,-1 6 0,3-6 101,2 6 0,0-10-5,0-1 0,5 0-35,1-5 188,-1-4 1,-5 0 0,0-7 62,0 0 1,0-7 174,0-3 1,0-5-102,0-1 1,-2-5-24,-3 0 0,3-6-39,-3 6 0,-2-3 3,1 3 1,-6 3-273,1-3-1485,4 3-2269,0 2 3844,0 7 0,-2 16 0,-7 11 0</inkml:trace>
  <inkml:trace contextRef="#ctx0" brushRef="#br0">3393 11750 7729,'0'-16'0,"0"0"431,0 7 1,0-5 384,0 3 1,-5 2-290,-1-1 1,-1 6-183,2-1 0,3 5-223,-3 5 0,-2-1 1,0 6-1,-2 3 132,-4 1 1,4 9-57,-1 4 0,1 1-153,-2-1 0,-1 3 0,6-3 0,3 3-116,1 2 0,2 0-46,0 0 0,0-5-74,0 0 0,7-8 1,2 3-1,2-5-160,-1-1 0,6-7 367,6-3 1,-1-5-97,-5-1 258,0 0 1,-2-1 0,-1-5-59,-3-4 1,1-6 0,3-4-1,-1-3 143,-3-2 1,-6-2 53,1-5 1,-3 6-151,-2-1 1,0 2-91,0-2 0,0-1-861,0 7 1,0-1-12,0 6-1600,-7 0 2395,-2 7 0,0 38 0,2 15 0</inkml:trace>
  <inkml:trace contextRef="#ctx0" brushRef="#br0">3697 11830 7729,'7'-9'1611,"-5"2"-1320,5 7 1,-5 0 0,2 2 0,1 3 65,-2 6 0,5 3-336,-3 2 43,0 0 1,1 0-1,1 2 1,0 2-1,0 1 61,-4-1 0,1-1 39,1 2 1,-3-3 68,3 4 0,-3-5-155,-2-1 15,0 0-141,0-7 59,0-2 1,0-21 0,0-5 0,0-6-80,0-2 1,0 0 96,0-5 80,0 0 1,0 0 0,0 0 102,0 0 1,6 0 0,-1 2-1,0 2-21,2 1 1,-3 7-319,7-1 1,-6 5-285,6 5 0,-6 4-1735,6 7 2146,-1 0 0,28 43 0,4 10 0</inkml:trace>
  <inkml:trace contextRef="#ctx0" brushRef="#br0">4433 11734 7711,'0'-16'114,"0"0"1,-1 0 0,-3 0 774,-1 0 0,-2 2 1,3 1-106,-1 3 1,-6 4-533,6-4 0,-8 8-282,3 2 1,1 9 6,-2 12 1,2-1 126,-2 6 0,-1 1 0,7 5 0,-1 2 216,-1 3 0,5-3-413,-3 3 1,3-3 0,2-2 0,0 0-832,0 0 1,6-1 553,-1-5 0,7-3-746,-1-7 659,3 0 0,8-7 0,-1-3 457,-1-5 0,19-58 0,3-14 0</inkml:trace>
  <inkml:trace contextRef="#ctx0" brushRef="#br0">4593 11238 7707,'-16'0'0,"2"7"860,4 4 0,-3 3-489,8 2 1,-6 7 1288,6 4 1,-1 10-178,6 6-1105,0 3 1,6 4-1,1 1-75,2 3 0,-4-1 0,6-5 0,-1-2-286,-1-3 0,6-4-475,-5-7 1,3-2-908,-3-3 1,5 2 217,-5-8 404,4 0 743,-5-5 0,6-7 0,-7-2 0</inkml:trace>
  <inkml:trace contextRef="#ctx0" brushRef="#br0">5026 11526 7689,'-16'0'53,"0"0"1,0-2-1,0-1 503,0-3 1,7-6 0,3 1 582,5-3 0,2-4-1040,5-3 1,8 1-1,9-5 1,2 1 141,3-1 0,-3 0 32,2-2 0,3-1 52,2 6 0,4 1 0,-11 5 0,0 2 102,-4 3 0,2-1-382,-2 6 1,1 3-387,-6 8 235,-7 4 0,-1 9 0,-4 3 1,1 6-1,-1 3-335,-2 2 0,-9 5 291,-4 1 1,-2 4 0,1-4 0,0-1 67,-6 2 0,0-3 285,-9 6 1,2 1 107,-1 5 0,-4-5 1,3-2-1,-2 0 406,3 0 0,-3-6-349,8 2 0,1-8-290,10-2 1,3-8 129,7 3-304,0-12 0,1 3 0,5-8 188,4-1-114,5-3 0,2 5 0,3-1 50,1-1 334,1-3 1,-6-1 0,1 0 404,5 0 0,-4-1-333,3-5 1,-2 4-999,3-3 0,-4 3-417,3 2 1,-3 0-2298,-2 0 2651,7 0 1,-4 0 626,8 0 0,21-14 0,11-4 0</inkml:trace>
  <inkml:trace contextRef="#ctx0" brushRef="#br0">5890 11574 7671,'-5'-11'308,"-1"1"0,1-1 2876,-2 2-1761,5 2 0,-5 3-654,7 4 1,0 4-369,0 12-242,0 0 0,0 7 1,0 4-1,0 3 1,2 0 194,3-3 1,-1 3-185,6-3 1,-4-2 2,4 2 0,-1-3-18,2 3 1,3-4-1,-3-7 1,3-2 143,2-3 1,-5 2 114,-1-8 1,1 0-157,5-5 0,0-3 0,2-6 1,1-9 34,3-5 1,-1 2-128,-5-6 1,-2 0-1189,-3-5 587,3 0 0,-7 0 0,6 0 1,-4 2-1,-2 1-1772,-4 3 1,4 6 409,-1-1 1,-1 8 1796,-5 3 0,7 13 0,2-1 0</inkml:trace>
  <inkml:trace contextRef="#ctx0" brushRef="#br0">6466 11702 13989,'16'-2'808,"0"-1"0,0-4 356,0-2-1061,7-2 1,-3-5 0,6 0 0,1 0 0,-2 0 0,-2 0 0,-2 0 98,1 0 1,-3 0 99,-8 0-292,3 0 1,-12 0-48,3 0 0,-5 0 0,-5 0-218,-6 0 0,2 7 167,-1 4 0,-1 3-35,-5 2 1,-5 0 0,-1 2 0,3 3 250,1 6 1,2 5-38,0 5 1,2-1 68,3 6 1,-1 1-1,5 5 1,0 0 567,-1 0 1,3 0-408,5 0 0,0-2-16,0-3 1,0 3-1202,0-3 704,7-4 0,2 6 0,7-8-2630,0-2 1772,0-8 0,0 2 1,2-6-2937,3 2 3986,-3-6 0,55-46 0,-34 12 0,0 0 0</inkml:trace>
  <inkml:trace contextRef="#ctx0" brushRef="#br0">7330 11478 7650,'-5'-11'570,"0"1"0,-2 4 800,1-4 1,3 1-552,-8-2 74,7 4 1,-4 7 0,4-2 275,-1-3-959,-8 3 1,10-5 0,-8 7 670,-1 0-591,4 7 1,-6 2 0,4 7 678,-5 0-791,-1 0 0,6 2 0,-1 1 0,-2 4 0,1 1 154,1-1 1,-1 5-173,7-1 1,-1 3 90,6 2 0,0-2-52,0-3 1,2 3 115,3-3 1,6-2-78,10 2 0,-1-6-199,7 6 0,-1-13-41,6 2 1,6-6-164,-1 1 1,2 2-1093,-2-8 0,-3 0 627,4-5 1,-6 0-1866,-6 0 0,3 0 2495,-8 0 0,-7-7 0,-7-2 0</inkml:trace>
  <inkml:trace contextRef="#ctx0" brushRef="#br0">3697 13015 7618,'-16'0'3390,"0"0"-3204,7 0 1,2 7-1,7 4 1,0 3-3,0 2 1,0 7 0,0 5 0,0 6 27,0 4 1,0 8-85,0 2 0,0 2-116,0 8 0,0-1 55,0 2 1,-5 3-214,-1-3 59,-6-4 0,8 0 0,-4-9 0,0-3 0,5-6-2492,1-3 1654,2-9 925,0-9 0,7-37 0,2-15 0</inkml:trace>
  <inkml:trace contextRef="#ctx0" brushRef="#br0">3617 13511 7618,'9'0'-956,"5"-2"1549,-3-3 1,5-4 0,4-7 0,3 0-261,2 0 1,1-7 0,6-2 0,0 0-140,0 4 0,0-2-223,0 1 0,-2 3 0,-3 8-1438,-6 6 1467,-10 3 0,-39 38 0,-17 8 0</inkml:trace>
  <inkml:trace contextRef="#ctx0" brushRef="#br0">3713 13559 7618,'0'16'0,"0"-5"0,0-1 0,0 1 0,0 5 0,0 0 1009,0 0 0,0 0-118,0 0 0,7 0 955,4 0-1664,3 0 0,8 0 0,1 0 0,0 0 0,2 0-324,0 0 0,-1 0 141,3 0-357,3-7 0,-12 0 0,5-5 0,-1 1 0,-1 0-2048,-1 2 2406,-3-5 0,-1-2 0,0-9 0</inkml:trace>
  <inkml:trace contextRef="#ctx0" brushRef="#br0">4337 13479 7618,'0'16'1601,"0"0"0,-1 0-1128,-5 0 1,4 5-682,-3 1 1,3 4 0,1-4 0,-3-1 1095,-1 2 0,-1-5-1103,6 3 1,2 3 0,2-3-803,1-2 0,7-1 165,-1-2 852,-4 0 0,15-35 0,-5-10 0</inkml:trace>
  <inkml:trace contextRef="#ctx0" brushRef="#br0">4321 13159 7618,'-16'0'0,"0"0"3281,0 0-2998,0 0 0,0 0-283,0 0 0,29 7 0,6 2 0</inkml:trace>
  <inkml:trace contextRef="#ctx0" brushRef="#br0">4673 13559 7618,'-7'16'413,"4"0"0,-6 0 0,2 0-281,3 0 0,1 0 0,-1 0 763,-1 0 1,-1 0 24,6 0-922,0-7 0,0 0-531,0-4 475,8-3 1,-5 3 0,6-10 0,0-6-1,-2-3-460,0-2 1,4-2 249,-6-3 1,8-2-442,-3-4 595,-3-3 1,8 10-1,-6-4 1,1 0-1,1 5 194,1 1 0,-3 2 184,2 0 0,-6 2 0,6 3 0,0 4 287,-3 0 0,7 5 269,-5-3 1,3 10 75,-3 6-656,5 10 0,-12-1 0,6 6 1,-2 3-1,-1-1 104,1-1 1,-6 3-437,5-3 0,-4 1 1,-2 1-1,0-4-521,0-2 0,5-2-498,0-5 1,1 0 55,-6 0 1,1-7 1054,5-4 0,-5-24 0,7-8 0</inkml:trace>
  <inkml:trace contextRef="#ctx0" brushRef="#br0">5474 13447 7618,'-16'0'1170,"5"-5"-236,0-1-747,1 1 0,1 3 0,2-1 0,0-3 0,-2 1 945,0-2-838,-5 5-139,5-5 0,-2 7 1,0 0-33,-1 0 1,3 5 0,0 2 0,0 2-49,0 4 0,0 1 6,-1 2 1,-4 2-136,3 3 1,4-3 0,1 5 0,5 0-153,1 4 1,0-2-86,0 1 0,0-6-11,0 1 0,7-3 1,3-2-1,5-2-321,1-3 1,0-2 256,0-4 0,0-3 59,0 3 1,-6-5-107,1-5 282,0-4 1,-1-1-1,1-1-98,1-2 1,-3-6-1,0-2 1,0-1 121,0-1 0,-4 3 78,6-6 1,-7 4 163,1-4 1,-1 6 158,1-1 0,-3-2-75,3 1-57,-3 1 1,3 5 268,0 0-98,8 0 1,-10 7-5,8 4 1,-7 12 90,1 9 1,2 7 24,-2 9 0,6 2 90,-6 3 1,1 4 492,-6 7-733,7 7 0,-5-3 0,3 7 271,-3 1 1,-2-3-51,0 2 0,-7-2 483,-4 1-715,-3-3 0,-2-7 1,0-1 312,0-5 1,-6-4-384,1-12 1,-2-2-222,2-8-621,3 0 1,-11-8-1,6-2-515,-2-4 0,4-4 1143,-6-4 0,-18-38 0,-7-20 0,11 17 0,1 0 0,0 0 0</inkml:trace>
  <inkml:trace contextRef="#ctx0" brushRef="#br0">6418 13223 7611,'0'-11'-94,"0"1"1213,0-3 1,0 4-1,2-1-54,3-3-513,-3 6 108,5 0-366,0 7 1,-5 2-67,3 3 0,-3 9-80,-2 8 0,5 6 0,1-1 0,-3 5-42,-1 5 0,-2-1-315,0 6 0,0-4-17,0 4 0,0-6 0,0 1 1,0-3-624,0-2 0,0-5-1689,0 0 1367,0-8 1171,0 4 0,-7-42 0,-2-10 0</inkml:trace>
  <inkml:trace contextRef="#ctx0" brushRef="#br0">6242 13495 7611,'-11'0'1052,"1"0"0,4 0 74,-4 0-409,6 0-405,-3 0 129,7 0 0,7 0 1,6 0-1,6-2 1,8-1 114,3-3 1,2 1-532,0 5 0,5-5 1,2-2-1,1 0-498,-1-1 1,0 3 479,-2 5-7,-3-7 0,41 5 0,1-5 0</inkml:trace>
  <inkml:trace contextRef="#ctx0" brushRef="#br0">7442 12695 7640,'0'-16'1425,"0"0"-1122,0 7 1,-1 2-1,-5 8 195,-4 5 1,1 3-245,-2 7 1,0 0 0,-5 1 0,0 5 299,0 4 1,0 6-299,0 6 1,0 1-20,0 4 0,-1 8-1,-5-3 1,10 6-8,-4-1 1,3 4 0,-1 7 0,3 0-48,6 0 0,5-7-205,5-4 1,4-3 0,9-5 0,3-6-595,6-7 1,3-11-64,2 0 1,0-3 165,0-2 0,0-7 1,0-2-1,0-1-769,0-1 0,-1 6 1283,-5-6 0,-10 0 0,-9-5 0</inkml:trace>
  <inkml:trace contextRef="#ctx0" brushRef="#br0">7618 13223 7632,'-10'-5'130,"-1"-1"1,2-1 676,-1 2-482,2 3 0,8-7 206,0 4 100,0 3-122,0-5-102,0 7-152,0 0-166,8 7 1,-7-3 0,5 6-1,-5 3 1,-1 1 115,0 2 0,6 0-174,-1 0 0,2 2-31,-1 3 1,-5-3 0,6 3 0,-1-1-253,-1 1 0,8-3 117,-3 3 1,3-3-24,-3-2 98,5-7 1,-7 5 0,8-5-1,0 0 75,0-4 1,-5-3 101,0-2 0,-2-2-91,1-3 0,3-4 17,-8-7 1,6-2-33,-6-3 0,6-2 29,-6-4 0,2-1-34,-1 6 0,-5-4 22,5 4 0,1-4-390,-2 4 44,0 1 48,-5 5 78,0 0 14,0 7 131,0 9 0,0 9-38,0 7 0,0 2 127,0 3 1,0-3-47,0 3 0,6 2 74,-1-1 0,2-1-18,-1-5 1,-3 0-34,8 0 1,-2 0 20,1 0 0,5-7 64,-5-4 1,5-3 132,1-2 1,0 0-62,0 0 1,0-2-52,0-3 0,0-6-34,0-10 1,0 3-144,0-3 0,0-2-163,0 1 0,-6 1-366,1 5 1,-6-4-69,6 4 1,-8-3-1520,3 8 2168,-4-3 0,-17 5 0,-2 2 0</inkml:trace>
  <inkml:trace contextRef="#ctx0" brushRef="#br0">8547 13239 7632,'0'-11'849,"0"1"1,-2 6-693,-3-1 0,1-2 0,-7 1 495,-1 3-564,5 1 1,-7 2 0,3 2 71,-3 3 1,3-1-56,0 6 1,6 1-120,-6 5 97,1 0 0,-1 0 1,2 2-1,2 1 0,3 3 38,3-3 0,-5 4 94,1-1-217,0-1 1,5-5-1,1 0 1,5 0-197,4 0 0,5-7 78,1-4 1,0-3-171,0-2 321,0 0 0,0-7 0,-2-4 0,-2-3 0,-1-2 175,1 0 0,-3 0-233,2 0 0,-7-5 0,1-1 0,-3 3-329,-2 1 0,0 7-466,0 1 1,0-1 821,0-5 0,-22 0 0,-4 0 0</inkml:trace>
  <inkml:trace contextRef="#ctx0" brushRef="#br0">8819 13223 7632,'-2'-9'1655,"-3"4"-1190,3-4 1,-7 7-62,4-3 1,3 10-154,-3 6-225,3-4 0,2 9 1,-2-2-1,-2 6 1,-1-1-2,2-1 0,1 3 65,2 1-85,0-1 0,-6 0 0,1 1 0,2-3 0,1-1-13,2-2 0,0 0-107,0 0 119,0 0-150,0 0 1,2-7-56,3-4 1,-3-5 186,3-5-16,4 3 1,-7-12 0,5 3 0,-2-3 0,0-2 124,-1 0 1,3 0 10,-2 0 0,6-5-87,-6-1 1,6 1 148,-6 5 0,8-5 21,-2-1-164,-4 1 1,7 0 0,-5-1-5,0 3 1,5 1-32,-3 2 0,-3 2-3,3 3 1,-6 4-58,6 7 48,-7-7 1,5 5 19,-4-3 1,-3 10 54,3 6 1,-3 3-51,-2 2 0,0 0 117,0 0 1,5 5-99,1 1 0,-1 1-38,-5-2 1,0-3-30,0 3 0,0 2-147,0-1 1,2-1 94,3-5 0,-3 5-227,3 1 349,-3-1 1,-2-5-95,0 0 0,0-5 87,0-1 0,2-6-42,3 1 24,-3-3 0,5-9-194,-7-4 0,2-3 67,3-2 1,-3-2-91,3-3 0,2 1 69,-1-6 1,4 4 147,-4-4 1,4 6 87,-4-1 0,6-2 177,-1 1 0,-2 1-87,1 5 0,-4 2 341,4 3 216,1-3-198,5 12-345,0-5 1,-5 14-2,-1 4 1,-6 5-165,1 5 0,-3-1 59,-2 6 1,5 1-263,1 5 0,-1-5-86,-5-1 1,0-1-206,0 2 1,0 1 103,0-6 1,0-1-632,0-5 994,0 0 0,14-35 0,4-10 0</inkml:trace>
  <inkml:trace contextRef="#ctx0" brushRef="#br0">9603 13303 7632,'-16'0'2138,"0"-2"-1526,0-3 0,5 3-440,1-3-57,6 3 1,-5-3-1,4-2 458,-6-2-712,4 5 1,-5-5-129,6 4 237,-6 3 1,8-5-1,-5 9 10,2 3 1,0 4 161,2 7 1,3 2-117,-3 3 0,3-3 40,2 3 0,0 2 127,0-1-316,0-1 1,0-5 0,0 0-518,0 0 497,7 0 0,-3-2 1,6-1-381,3-3 274,-6-6 0,7 3 138,-3-7 35,3-7 1,0 3-1,-1-6 54,-3-3-16,1-1 1,0-2 0,-2 0 170,-2 0 1,3 0-18,-4 0 1,4 5 118,-4 1 0,1 1 155,-2-2 1,-3 2 226,3 4 71,4 3-412,-7-5 1,5 9-48,-7 3 0,0 4-84,0 7 1,0 0-111,0 0 0,0 5-470,0 1 1,0 4 248,0-4 0,2-1-945,3-5 0,-3 2 93,3 3 1038,-3-3 0,12-2 0,4-9 0</inkml:trace>
  <inkml:trace contextRef="#ctx0" brushRef="#br0">9891 13303 11061,'-9'0'2656,"2"0"-2441,7 0 0,0 7 0,0 4 72,0 3 0,0 2 10,0 0-223,0 0 1,0 7-1,0 4 1,0 3 0,0 2-60,0 0-74,0 0 1,0-5-1,0-2 1,0-2-1,0-4-617,0-1 65,0-9 127,7-2 1,0-10-1,6-6 1,-4-9-237,-2-5 1,3 1 453,-4-4 0,4 1 275,-4-2 0,6-3 0,-3 3 0,2-1 226,-1 1 1,-4 4 71,4 7 1,-6 0 284,1 0 1,4 2 0,0 1 640,0 3-759,5 6 0,-7 4-129,4 11 1,-2 5-161,-4 5 1,-3-1 110,3 6-334,-3 1 0,4 5 0,-1-2 264,-2-3-830,-1 3 1,0-5 0,2 5-304,1-3 0,0 2-1807,-5-8 2714,0 0 0,7-12 0,2-2 0</inkml:trace>
  <inkml:trace contextRef="#ctx0" brushRef="#br0">10419 13335 7616,'-9'7'586,"-5"-5"645,4 3 514,2 4-332,-6-7-1065,12 5 0,2-7 0,11-2 163,3-3 0,2 3-128,0-3 1,0 3-136,0 2 0,0 0-109,0 0 0,0 0 0,2-2 0,2-1 43,1-3 1,0 1-565,-5 5 0,0 0-776,0 0 1,0 0 0,0 0 1157,0 0 0,22-7 0,4-2 0</inkml:trace>
  <inkml:trace contextRef="#ctx0" brushRef="#br0">10915 13191 7616,'-8'0'4656,"-7"0"-4426,14 0 0,-7 2 1,8 3-109,0 6 0,0 3 0,0 2-92,0 0 0,0 0-49,0 0 41,0 7 0,2-5 0,2 5 0,1-2 1,-1 1 132,-3-3 1,-1 4-120,0-1 0,0-1-217,0-5 0,0 0 1,2-2-587,4-3 29,-5 3 476,14-12 0,-12 3 0,8-10-191,1-6 1,-3-8 267,2-3 1,-2-1-111,1 2 442,5-4 1,-12-2 0,8 1 0,-1-3-1,1 1 299,0 1 0,-2-1-306,1 6 1,3 1 81,-8 5 0,6 0 240,-6 0 1,2 7-21,-1 4-362,-5 3 1,7 9-50,-8 4 0,0 5 35,0 5 1,0-1-106,0 6 0,0-1 89,0 2 0,0 3-41,0-3 1,0-2 94,0 1 1,0-1 9,0 2 0,0-4-80,0-7-179,0 0-175,0 0 122,0-7-3,0-2 52,7-14 1,-6-4-1,7-8-582,-1-3 596,-6-6 1,14 3 0,-6-5-70,-1 3 1,7-1 136,-5 6 1,-1-4 281,2 4 97,0-6 0,-1 10 295,1-3-264,0 3 1,-1 9 475,1 4-614,0 3 1,3 9 137,-4 4-426,5 3 0,-14 7 0,5 1 188,-4-3 0,3 6-433,0 2 1,1-2-421,-6 1 1,0-4 360,0 4 0,5-6-611,0 1 1,1-3 36,-6-2 961,0 0 0,14-14 0,4-4 0</inkml:trace>
  <inkml:trace contextRef="#ctx0" brushRef="#br0">11700 13383 8732,'-9'0'2218,"-5"-7"1,12 3-1942,-4-6 1,3 6 0,-1-3-270,-1 0 1,0-2 13,5-7-68,-7 7 1,3-3-50,-7 6 3,8-6 1,-6 10 26,4-3 0,-4 5 1,-6 5 117,5 6 0,-3 3 42,8 2 1,-6 2-47,6 3 0,0-1 0,3 5 0,-2-1-38,-1 1 1,0-3-87,5 4 1,0-6-264,0 1 248,7-3 0,-4-2 0,8-2-103,1-3 0,-3-4 0,2-7 0,1 0-143,3 0 1,-5-2 148,1-3 1,0-4 33,5-7 1,-2 0 120,-3 0 1,3-5-92,-4-1 0,-1-4 371,2 4 0,-6-1-63,6 2 140,-7 3 1,8-5 807,-7 7 0,8 0-576,-11 7-354,5 2 0,-7 9-293,0 3 107,0-3 0,0 14 0,0-2-25,0 6 0,0 3 33,0-2 1,0-1-315,0 6 1,0-4-158,0 4 0,0-6-807,0 1 867,0 4 0,0-7 0,0 3-843,0-3 1,0-7 1228,0 0 0,21-44 0,6-4 0</inkml:trace>
  <inkml:trace contextRef="#ctx0" brushRef="#br0">11972 13351 7616,'10'-9'822,"1"4"1199,-7 3-353,3 2-1199,-7 0 1,0 7-162,0 4 1,0 3-15,0 2-174,0 7 1,0-5 0,0 5 0,0-2-1,0 3 148,0 0 0,0-2-110,0 4 0,0-6-146,0 1 0,0-3 0,0-2 0,0 0-126,0 0 1,0-5-735,0 0 486,0-8 0,0 2 1,0-12-1,0-7-380,0-5 1,2-8 138,3 5 1,-2-6 257,8 1 0,-6-1-10,6 1 282,-7-3 0,8 7 0,-5-6-145,2 3 294,-5 6 1,10-3 237,-3 7 165,3 0 0,-4 7 395,1 4 1,0 5-204,5 5 1,-5 4-173,-1 7 1,-1 5 4,2 1 0,1 6 232,-6-1-502,6 3 1,-5 2-1,4 0 199,-6 0 0,2-2-143,-1-3 0,4 3-437,-4-3 0,1-4-197,-2-2 0,-3-3-1094,3-2 17,4 0-2154,-7-7 2664,5-2 911,0-21 0,-11-34 0,-4-14 0,2-12 0,1 0 0</inkml:trace>
  <inkml:trace contextRef="#ctx0" brushRef="#br0">12132 12647 7978,'-11'0'3523,"0"0"-2359,8 0-5,-4 0-555,7 0 1,2 0 0,3 1 941,6 5-1245,3 3 0,4 1 0,1 3 263,3 5-300,6 5 1,-8 5-1,6 2 1,3 6-1,3 3 317,5 6 1,-3 3-53,3 5 0,-3 4-275,-2 7 1,0-5 0,-2-1-1,-3 1 96,-6-2 1,-8 5-148,-3-3 0,-6-4 93,1-2-383,-3-3 0,-9 0 1,-2 2-436,0 1 0,-5-5 0,3-7 0,-5-2-703,-5-3 0,3-4-67,-3-6 1,-2-10-471,1-10 1,-4-5 1761,4-1 0,-6-14 0,3-4 0</inkml:trace>
  <inkml:trace contextRef="#ctx0" brushRef="#br0">12868 13367 7620,'-9'0'1439,"-5"0"-1070,12 0 1,-5-2 0,7-3-59,0-6 0,0-3 0,2-2 0,1 0 194,3 0 0,6 0-309,-1 0 1,-2 0 0,1 0 0,3 0-23,1 0 0,-3 0-297,-1 0-96,1 0 1,5 0-448,0 0 377,0 7 0,-2 4 30,-3 10 1,-2 4 98,-4 7 1,-3 0 58,3 0 1,-3 2-1,-2 1 1,0 3-5,0-3 1,5 4 60,1-1 0,-1-1 80,-5-5 0,5 5 0,3 1 0,0-5 163,5-4 1,-4 1-54,1-3 1,1-4 33,5-2 0,0 2 55,0-1 0,0-3 32,0-8 0,2 1-84,3-6 1,-3-6-62,3-6 1,3-1-465,-3 2 0,0 1 205,-5-6 1,-2 6-946,-3-1 0,3 3 80,-3 2 1002,-4 0 0,-21 7 0,-13 2 0</inkml:trace>
  <inkml:trace contextRef="#ctx0" brushRef="#br0">12932 13671 7627,'-11'6'1448,"1"-1"-1078,6 0 0,-3-7 176,7-3-408,0 3 0,0-12 1,0 3-1,2-3 248,3-2-327,4 0 1,2 0 0,-1 0 0,1 0 0,0 2-104,-1 3-283,-6-3 395,10 12 110,-12-5 0,10 9 42,-6 3 0,4 4-66,-4 7 0,1 0-82,-2 0 0,-1 0 1,5 0-1,0 0 80,-1 0 0,3 0-204,5 0 1,0-2 117,0-3 0,0 2 1,0-6-1,0 0 219,0 0 0,0-2-134,0-5 1,2-2 120,3-3 1,-3-4-22,3-7 1,-3 0-286,-2 0 1,-2 0-454,-3 0 0,2 0-1500,-8 0 1987,7 0 0,-31-7 0,-1-2 0</inkml:trace>
  <inkml:trace contextRef="#ctx0" brushRef="#br0">12276 14632 7796,'-9'-2'653,"4"-3"0,-2 1-456,1-7 0,1 6 0,3-4 526,-3 2-166,3-5-346,-5 3 0,2-2 0,-1 0 0,1 1 60,-2 1 0,3 2-165,-6 7 0,4 0 0,-4 0-177,-3 0 0,-1 1-51,-2 5 0,2-3 65,3 8 4,-3 0 1,10 6 0,-7 3-1,1 1 1,1-1-7,4-2 1,3-2-120,2 0 0,0 0 0,0 0-177,0 0 1,2-7 160,3-4 1,4-3 107,7-2 0,0-2 0,0-2 0,0-3 25,0-2 1,0-1 75,0-6 0,0-6-90,0 1 85,0 0 1,0 5 0,-2 0 141,-3 0-134,3-7 0,-7 5 0,6-4 6,-3 5 44,-6 1 0,8 5 0,-6 0 251,-3-1-41,-1 5 220,-2 0-152,0 7-260,0 0 0,-5 7 57,-1 3 0,-4 5-8,4 1 1,-6 5-29,1 0 1,2 8-15,-1-3 0,4 5 51,-4 1 0,4 0-46,-4 0 1,4 2-125,-4 3 0,4 2 12,-4 4 0,6 1-62,-1-6 1,-2 1 58,1-2 0,1-3 5,5 3 0,0-10-46,0-6 1,5-3-99,1-2 1,6-7 25,-1-4 0,3-3 90,2-2 1,0-7 62,0-4 1,5-10-140,1-6 1,1 2-133,-2-1 1,-3-1-179,3-5 1,0 0-431,-5 0 1,4 2 306,-9 3 0,3-2 549,2 8 0,-7-36 0,-2-3 0</inkml:trace>
  <inkml:trace contextRef="#ctx0" brushRef="#br0">12628 14472 7627,'9'0'1701,"-2"0"1,-7-2-976,0-4-173,0 5 33,0-6-178,0 7 10,0 0-269,0 7 0,0 2-117,0 7 1,0 0-65,0 0 1,0 1-57,0 5 117,0-4 1,2 6 0,1-4 0,4 1 0,1-1-146,-1-2 0,5-2-24,-1 0 1,-1-6-191,6 1 251,-3-7 0,10 3 1,-7-9-1,0-3 1,0-6-150,0-3 1,0-2 164,0 0 0,0-6-53,0 1 1,-5-2 46,-1 2 0,-6 3 5,1-4 0,-1 5 20,1 1 156,-3 0 120,5 0-170,-7 0-44,0 7 1,0 2 1,0 8 143,0 5 0,0-3 3,0 8 0,0 0-999,0 5 142,0 0 298,0 7 1,5 0-112,1 4 1,1-10-259,-2-6 1,-1 0-589,6 5 1350,-6 0 0,24 7 0,-1 2 0</inkml:trace>
  <inkml:trace contextRef="#ctx0" brushRef="#br0">13204 14520 7627,'-7'9'1035,"5"-2"1,-7-7-127,4 0-129,3 0-567,-5 0 0,9 0 1,3 0-1,6 0 140,3 0 1,2-7-157,0-4 1,0 2-90,0-2 0,0 1 128,0-6-277,0 0 0,-5 5 0,0 0 0,-1-1-175,-1-2 1,4 3-501,-8 0 414,0 1 74,-5 1 0,-2-6 0,-3 7-211,-6-1 0,3 2 59,-3 7 477,0 0 0,-5 1 0,2 5 38,3 4 1,-3 5-1,3 1 1,-1 0 408,1 0 1,-1 7-289,7 3 0,-1-1-25,6 2 0,0-2 86,0 2-280,0 3 0,0-5 0,2 5 164,3-3-447,4-4 1,7-5-1,0-1 54,0-1 0,0 2 142,0-13 0,0 1-1485,0-6 1,6 0 711,-1 0 1,0-2-367,-5-3 1189,0 3 0,22-55 0,4-5 0</inkml:trace>
  <inkml:trace contextRef="#ctx0" brushRef="#br0">13572 14424 7625,'0'16'733,"0"0"446,-7 0-621,5 0-201,-5-7 0,9-1-160,3-2 0,4-4 0,7 1 34,0-6 0,0-1-34,0-7 0,0 1-95,0-6 0,0 0 14,0 0 0,-1 0-220,-5 0 1,3 0-16,-8 0 1,6-6 0,-6 1 0,-1 1-275,-3 3 1,-1 6 235,0 0 1,0 0-260,0-5 265,-7 0 1,-2 8-27,-7 2 70,0 4 1,0 4 287,0 4 1,0 4 37,0 12 1,2-3 52,3 8 0,-1 0-73,7 5 0,-6 5 64,6 0 0,-6 2-290,6-1 0,-1-4 84,6 3 1,0-3-316,0-2 1,7-6 124,4 1 1,-2-7-1038,2 1 1,5-10-10,5-6 1179,0-3 0,17-31 0,4-6 0</inkml:trace>
  <inkml:trace contextRef="#ctx0" brushRef="#br0">13972 14231 7623,'0'9'863,"-7"6"1,4-7-253,-8 8 1,8 1-126,-3-1 0,4 0-114,2 0 0,-5 5 21,0 0 1,-1 6-238,6-6 0,0 8 41,0-3 0,0-1-150,0 2 0,0-6 99,0 6 1,2-7-49,4 1-85,-5-3 0,6-2-217,-7 0 132,0-7 1,6-4 0,1-10 0,0-6-548,0-3 0,0-9 339,-1-4 1,-3 2-197,8-2 1,-6-1-21,6-9 377,-1 3 0,1-5 0,0 8 111,1 5 1,-3-3 303,2 8 0,-2-6-47,1 6 1,5 7 277,-5 8 0,-1 4-145,2 2 1,-2 2-62,1 4 1,-1 4 176,-3 12 1,-3 3-141,8 7 0,-8 5-13,3 0 1,1 6-184,-2-6 0,0 2-69,-5-1 0,6-4-61,-1 3 1,2-3-234,-1-2 0,-5-6-701,5 1 1,1-7 12,-2 1-588,1-10 428,-6-4-658,0-7 1707,0 0 0,-22-43 0,-5-10 0</inkml:trace>
  <inkml:trace contextRef="#ctx0" brushRef="#br0">2401 16361 9607,'-6'-11'455,"1"0"0,0 6-264,5-6 1,0 6 0,0-6-1,0-1 198,0-2-109,0 5 1,0-6-1,-2 5 1,-2-4 0,-3-1 792,-2 5-959,-1 3 0,-6 7 0,0 1 0,0 5 34,0 4 1,0 10-75,0 1 1,0 8-36,0-3 1,5 5 0,2 1 0,2 0-39,3 0 0,3 0-55,1 0 1,0-2-103,0-3 0,7 1 1,5-7-1,6-1-516,3-2 0,3-4 17,-3-3 1,-3 1-986,3-7 1267,4 1 0,-7-8 0,3-3 1,-3-6-1,-2-3 373,0-2 0,-4-32 0,-1-13 0,1-5 0,1 1 0</inkml:trace>
  <inkml:trace contextRef="#ctx0" brushRef="#br0">2465 15800 8452,'-7'9'1664,"5"-2"1,-5-5-1334,7 3 0,0-1 52,0 7-320,0-1 1,0 6-1,0 2 1,0 2-1,0 5 277,0 5 1,5 0-110,0 13 0,1-1 0,-6 6 1,5 2-457,0 4 1,1 1-80,-6 3 1,2-8 0,1-7 0,4 0-745,2-2 1,-4-4-355,6-10 1402,0-4 0,19-29 0,4-4 0</inkml:trace>
  <inkml:trace contextRef="#ctx0" brushRef="#br0">2865 16233 7612,'-14'1'672,"3"5"169,-3-5 0,7 14-260,-4-5-472,4-3 0,2 8 1,-1-5 281,3 5-188,1 8 1,2-4 0,2 6-1,1 0 1,4 0-20,2 3 0,2 1-177,5-2-21,0 3 1,0-12 0,0 3-1,0-3 1,0-4-185,0-3 1,5 1 62,1-7 1,-1 1 117,-5-6 0,0-7 0,-2-4 0,-1-5 178,-3-5 1,1-4-94,5-7 0,-2-2 597,-3-3-486,-4 3 0,-7 0 0,0 7 56,0-1-224,0-2 0,-2 5 0,-3 2 38,-6-1-29,-10 14 1,1-10 0,-5 15-413,2 1 247,2 3 1,5 1-1,-2 1-368,-3 5 19,3-5 1,0 14 0,9-5-322,2 5 0,2 1 815,5 0 0,28 0 0,8 0 0</inkml:trace>
  <inkml:trace contextRef="#ctx0" brushRef="#br0">3473 16297 7612,'-14'-11'0,"3"0"0,-3 6 1389,3-6 0,2 8-102,-1-3-542,-1-3 0,0 8 1,1-5 86,-3 5 0,-1 6-646,-2 0 0,7 9-49,4 2 0,-2 0 1,1 8-1,3-1 128,1 3 0,2 3-181,0-2 0,0 3 13,0-4 0,5 5 0,2-1 0,2-2-259,4-1 1,1-7-87,2 1 1,0-3 120,0-2-205,0 0 1,0-7 0,0-4 0,0-3 0,2-2-1166,3 0 0,-3-7 169,3-4 0,-3-10 1328,-2-6 0,5-31 0,3-14 0,1-6 0,1 0 0</inkml:trace>
  <inkml:trace contextRef="#ctx0" brushRef="#br0">3841 15944 7612,'0'-9'5677,"0"2"-5636,0 7 1,0 2 736,0 3 0,0 4-380,0 7 0,2 2-234,3 4 1,-1 2 31,7 8 0,-6 6-1,6-1 1,-6 2-550,6-1 0,-6 1 244,6 3 0,-8 3-1418,2-8 1166,4 8 1,-2-10 0,6 4 0,-4-3 0,-2-8-915,-4-3 1276,6-3 0,-21-35 0,1-6 0</inkml:trace>
  <inkml:trace contextRef="#ctx0" brushRef="#br0">3697 16249 7611,'-9'7'5820,"0"-4"-2942,4 8-1807,3-8-697,-5 12 0,14-14 0,4 5 1,5-4-1,4-2 355,1 0 1,7 0-957,-1 0 0,-2-2-333,2-4 1,-1 3-638,6-8 0,-5 6 1197,0-6 0,35-14 0,14-8 0</inkml:trace>
  <inkml:trace contextRef="#ctx0" brushRef="#br0">4369 16345 7611,'-10'5'1073,"1"2"0,0 0 940,0 0 0,4 0-1671,-6-1 1,6-3 523,-6 8 0,7-6-606,-1 6 0,3-6-294,2 6 1,0-6-98,0 6 146,0 0 1,2 5 0,2 1 0,3 1-191,2-2-61,1 11 0,6-16 1,0 10-1,0-3-205,0-2 0,0-7 158,0-4 0,0-3 11,0-2 0,6 0 1,-1-2-1,-1-3-58,-3-6 0,3-5 454,-4-5 0,4 1-108,-10-7 102,-3 8 0,0-10 0,-7 6 0,0 0 0,-1-2 511,-5 0 0,-3 6-293,-7-3 0,-5 5-26,0 1 1,-8 1-234,3 5 1,-5-3 57,-1 8 0,6 0-205,-1 5 0,7 0-744,-1 0 1,3 0-231,2 0 1,6 5 414,-1 0 629,7 8 0,33-4 0,15 7 0</inkml:trace>
  <inkml:trace contextRef="#ctx0" brushRef="#br0">4721 16345 7611,'0'32'0,"0"-2"0,0-3 1538,0-4 1,0-7 0,0 0 802,0 0-1602,0 0-580,0 0 1,6-6 0,1-1-1,0 0 1,2-2 282,0 0-118,-6-1 173,12 1 94,-14-5 1,7 3 0,-8-10 1,0-4-239,0-7 0,1-2-122,5-3 1,-5 1-1,5-5 1,-4 0 315,-2 0 0,5 0-135,0-1 0,8-3-34,-3 8-224,-3-8 1,6 12 0,-6-5-42,2 5 1,2 1-1,3 0 1,-2 1-721,-1 5 0,-2 1-131,1 3 1,5 5-1664,-5-5 2400,-3 4 0,8 17 0,-6 3 0</inkml:trace>
  <inkml:trace contextRef="#ctx0" brushRef="#br0">3169 17049 7978,'-9'-2'1170,"4"-3"-570,3-6 1,0 4-182,-3 2-335,3 3 1,-7 2 0,4 0 137,-6 0-134,-3 7 0,-2 2 0,0 9 0,-2 1 0,-5 6 65,-9 5 1,-2 1-214,-8 11 0,4 1-33,-4 5 1,1-2 0,-2-1 0,6-4-532,3-2 1,9-7-15,4-5 0,5-8-894,5 2 1532,4-10 0,42-25 0,10-13 0</inkml:trace>
  <inkml:trace contextRef="#ctx0" brushRef="#br0">3409 17097 6756,'-9'2'1645,"4"3"0,3 4-1395,2 7 0,2 0 1,1 0-1,5 2 135,0 3 0,8-1-115,6 6 1,8 1 0,0 5 0,8 0 80,2 0 1,3 0-191,5 0 0,6-5-132,-1 0 1,0-13 0,-5 2 0,-2-2-305,-3 0 1,-6-5-819,-10-4 1,-4-3 152,-7-2 940,0 0 0,-21 0 0,-6 0 0</inkml:trace>
  <inkml:trace contextRef="#ctx0" brushRef="#br0">960 18266 7847,'-9'-2'-702,"2"-2"323,0-1 581,5 0 1,-10 6-1,7 5 1,-1 3-1,1 3 1,-2 2 0,0 4 850,0 0 0,0 1-808,1 3 0,4-3-39,-3 8-80,3-7 0,2 3 0,0-7 0,0 0 1,0 0-66,0 0 0,2-7-157,3-4 0,-1-3 20,7-2 0,-1 0 1,6-2-1,2-3-255,3-6 0,-1-5 78,7-5 1,-1-4-1,5-7 1,-1 1 16,2 5 0,-9-10 106,9 4 1,-4-2 290,4 8-16,-7-5 0,-2 14 1,-7-3-1,-1 6 632,-5 3-536,-3 8 1,-7 3 63,0 10 1,-7 10-35,-3 1 0,-5 6-44,-1-6 0,-5 6-53,0-6 0,-1 6-131,6-6 1,0 6-20,0-6 1,6-1-107,-1-9 0,7 3-71,-1-4-89,3-2 1,4-1 69,3-7 27,11-7 1,4-4-1,9-10-252,4-6 0,-1-3 101,6-2 0,-5 1 216,-1 5 0,-1-3 104,-5 8 0,3 0 271,-8 5 1,0 1 232,-5 5 157,-7 3-464,-2 14 0,-7 7 0,0 9 222,0 2 1,-1 2-92,-5 5 1,-1-2-46,-3-3 0,-3 3-377,8-4 0,-1-1 14,6 2-592,0-7 0,0 3 193,0-7-798,0 0 0,2-7-1236,4-4 2489,2-3 0,19-30 0,5-15 0,3-2 0,0 1 0</inkml:trace>
  <inkml:trace contextRef="#ctx0" brushRef="#br0">1841 18330 7847,'-9'-7'762,"-6"5"-1092,7-13 1,-7 12-137,5-8 1118,-5 8 0,12-10-28,-8 8-531,1-8 1,-1 12 108,0-5-126,1 5 1,-5 2 0,3 5 0,3 4 0,0 5 300,0 1 0,0 5-236,-1 0 1,3 2-127,7-1 0,0-4-183,0 3 1,0-3-35,0-2 111,0 0 0,7-2 0,3-3-391,5-6 292,1-3 0,1-2 0,5-2-111,4-3 152,-3-4 1,6-9 0,-6-2-160,2-1 218,-6-7 1,10 10 0,-8-4 265,-1 5-80,-2 1 0,-8 0 751,1 0-113,-7 0 54,3 14-567,-14 11 1,-2 14 0,-7 5 207,0-1 1,0 1-245,0 10 1,5-4-60,0 3 0,2-9-508,-1-1 1,3-6 86,7 6-1080,0-7-172,0 3 1547,7-14 0,44-45 0,19-17 0</inkml:trace>
  <inkml:trace contextRef="#ctx0" brushRef="#br0">2193 18346 7826,'-16'16'0,"0"0"0,0 0 0,0 0 0,5 0 26,0 0 1,2 0 304,-1 0 0,-3 1 215,8 5 0,0-10 0,5 4 0,0-1-126,0-1 0,0-4-573,0 1 126,7-7 0,2 3 0,7-7 0,0-2-47,0-3 0,0-4-253,0-7 0,5-2 0,0-2 0,-1-1-433,-2 1 0,-2 3 484,0 1 0,5-2 358,0-3 1,1 8-1,-8-3 1,-2 4 578,-1 3 1,0-4 1688,5 8-1788,0 0 0,-2 6 0,-2 7 0,-1 6-35,2 5 0,-5 10-309,3-3 0,-6-1-1029,6 2 0,2-2 811,8 2 0,46-4 0,19-7 0</inkml:trace>
  <inkml:trace contextRef="#ctx0" brushRef="#br0">4209 18266 7777,'-16'-11'385,"0"0"439,7 8 1,1-4 516,2 7-852,4 0-241,-5 0 1,14 1-1,2 5 1,2 4 148,0 5 0,-1-5-361,6 1-20,0 0 0,-5 5 0,0 0 0,1-2 0,4-2-228,5-1 0,-3-6 141,4 6 0,-5-7-145,-1 1 1,6-3 0,-1-2-1,-1 0-132,-3 0 1,5-2 160,-1-3 1,-1-4-17,-10-7 0,3 0 1,-6 0-153,2 0 401,-6 0 0,3 7-91,-12 3 110,5 5 1,-14 2-1,5 5 1,-5 4-1,-1 5 389,0 1 0,6 1-238,-1 5 1,8-4 60,-3 3 1,4-3-177,2-2 0,8 0 124,2 0-194,4-7 1,10-2 0,2-7 118,4 0-170,10 0 1,-7-2-1,6-3-83,1-6 1,-7-3 77,5-2 1,-6-6-119,-6 1 1,3 0-238,-8 5 0,1 0-809,-6 0 674,-8 7 0,0-6-1148,-8 5 1663,0 3 0,-15 0 0,-2 7 0</inkml:trace>
  <inkml:trace contextRef="#ctx0" brushRef="#br0">5298 18394 7792,'-16'-9'334,"5"0"-270,0 4 0,2 1 1,-3-5-1,1 2 158,-1 3 1,-2-3 258,-2 2 1,-2 0-115,-3 5-416,3 0 0,-5 0 182,7 0 0,0 5 140,0 0-167,7 8 1,2-4-1,7 7 1,0 0-1,0 0-11,0 0 0,1-2-126,5-3 1,4 3-7,12-4 0,-3-2 0,8-3 0,0-3-52,-2-2 1,5 0 19,-4 0 0,3-2-77,-2-3 170,3-4 1,-12-2 0,3 0-16,-3-1 0,-4-2 0,-3-2 1,-6 0 3,-3 0 0,-4 1-9,-3 5 1,-6-4-131,-10 3 0,-3 2 1,-4 0-1,1 2-243,-1 3 1,-1 3 13,3 1 1,-3 0-144,8 0 0,0 0-392,5 0 890,7 0 0,66-15 0,23-2 0</inkml:trace>
  <inkml:trace contextRef="#ctx0" brushRef="#br0">5618 18314 7792,'-2'16'132,"-3"0"0,1 0 164,-7 0 1,6 0-301,-6 0 1,3 5-22,-3 0 0,-3 1 699,3-6 0,4-6-242,2 1 0,-3 0 6,3 5-181,-7-7-180,10 5 243,-5-12-339,7 5 0,2-7 0,1-2 1,4-3-1,2-6-170,4-3 1,1-2 179,2 0 1,0-2-663,0-3 1,0 3 57,0-4 0,0-1 389,0 2 1,0 0 78,0 5 1,0 0 308,0 0 0,0 5-5,0 0 247,-7 8 1,5-4 226,-3 7 0,-4 7 116,-2 3 1,-3 10 122,-2 1-722,0 8 1,0-4-1,0 5 123,0-3-434,0 3 0,0-7 0,0 5-173,0-1 1,0-7-472,0 1 1,-2-3-821,-3-2 1625,3 0 0,-5-22 0,7-4 0</inkml:trace>
  <inkml:trace contextRef="#ctx0" brushRef="#br0">5842 18490 7660,'9'-16'-132,"3"5"0,-5 0 636,2-1-269,2-2 0,5-2 0,0 0 0,0 0 0,0 0 0,0 0 0,0 0 538,0 0 0,5 1-590,1 5-83,-1-5 1,-3 7 0,1-7 0,3 5 366,-3 4-465,-1 5 0,-9 8 136,-4 3 1,-3 6-121,-2 6 1,0 3 0,0 8 0,0 3 115,0 1 0,-5 1-214,-1-6 0,1-2-24,5-3 0,0 3 0,0-5 0,0 0-487,0-4 1,0-3-169,0-2 0,7-2 0,4-3 759,3-6 0,30-53 0,8-14 0</inkml:trace>
  <inkml:trace contextRef="#ctx0" brushRef="#br0">6482 18426 7784,'0'-16'1708,"-5"0"-656,-1 0-1147,-6 0 106,3 0 1,-7 1 131,0 5-96,0-5 0,0 14 46,0-5 0,2 12 0,1 4 1,4 5 112,2 1 0,0 5-118,2 0 0,3 6 46,-3-6 1,3 6-99,2-6-206,0 8 1,2-11 0,1 3 0,4-3-451,2-2 1,2-2 160,5-3 1,2-4 111,3-7 0,-3 0-213,3 0 307,-3-7 0,-2-2 0,0-7-367,0 0 641,0 0 1,0-6-1,0-1 89,0-2 713,-7 6 0,3-4-308,-6 7 1418,6 0-1356,-10 7 1,3 2-194,-10 7 0,1 1-151,-6 5 0,1 4-35,-2 12 1,-1-4-211,6 3 0,-4 2 90,4-2 0,-4 1-567,4-6 0,-1 0 235,2 0 1,3 0-1576,-3 0 116,3 0-119,2 0 1832,7 0 0,23-36 0,13-8 0</inkml:trace>
  <inkml:trace contextRef="#ctx0" brushRef="#br0">6818 18410 11251,'9'0'723,"-2"7"0,-7 2-558,0 7 1,-2 0-38,-3 0 0,3 0 191,-3 0-297,-4 0 1,7 0 0,-5 0 1,0 0 1,5 0-1,-3 0-416,3 0-514,2 0 567,0-7 0,2-2-72,3-7 0,4-2 0,7-3 0,0-6-242,0-3 1,0-2 572,0 0 0,6-6 147,-1 1 0,6 0 0,-6 5 0,-2 0 654,-1 0 0,-2 5-188,0 0 1,0 8-42,0-3 1,0 5 299,0 1 1,-5 7-356,0 3 0,-6 5 104,6 1-489,-8 0 0,4 5 0,-7 2-5,0 2-74,0-5 0,6 8 0,-1-7-425,-2-1 0,-1-2-337,-2-2 0,0 0-256,0 0-238,7 0 1283,-5-7 0,12-16 0,-5-11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1248 13799 7996,'8'-9'149,"0"2"1,3 2 0,0 0 0,1-1 36,2-1 1,2 5-1,2-3 1,2 3-212,1 2 1,8 2-1,-3 2 1,4 3-158,2 2 0,9 3 52,7 9 1,8-3-56,8 3 52,0 4 1,12-7 0,6 4 78,5-5 83,-39-8 1,2-2 0,-1-1 0,1-1 0,3 0 0,-1-1 0,1 0 0,-1-1 0,1-1 0,-1 0 103,2-1 1,1-1-1,2-2 1,1-1-301,1 1 1,0-1-1,3-3 1,0-1 218,-1 2 1,1 0 0,1-5 0,0 0-46,1-1 0,0 1 0,5-1 1,1 0-972,-1 3 1,0 0 966,1 0 1,-1 0 0,-4 0 0,-2 0 0,1 1 0,-1 0 43,-2 2 0,0-1-116,3-1 0,-2 0 0,-8 6 0,-3 0 0,1-1 0,0-1 45,-5 2 0,0 0 43,36 1 1,6 0 0,-5 0-152,1 0 1,-5 0 9,-5 0 0,0 0-67,5 0 1,3 0 36,-3 0 1,2 0-103,-13 0 1,6 0 153,-6 0 1,4-5 4,-9 0 1,-3-8 216,-13 2 1,0-3-105,0-2 1,-7 2 358,-4 3 0,-10-3-359,-6 3 1,-1 3 1249,1-3 0,-3 5-1225,3-4 0,-8 1 483,-3-2-466,1-3 0,5 5-43,0-7 1,-5-2 128,-1-3 1,-6 3-73,1-3 1,-3-4 11,-2-2 0,-2-3-49,-3-2 0,-9 0 12,-8 0 0,-13-5-33,-3-1 0,-2-1-8,-8 2 0,1 1-254,-11-6 1,-1 6 264,-5-1 0,0 5-130,0 5 1,0-2 20,0 8 0,-13-6 26,-3 6 0,-5 0-216,0 5 1,40 10 0,-1 1 251,-4 0 1,-1-1 0,-3 1 0,-1 0 16,-1-3 1,0 0 0,-2 2 0,0 1-1,5-1 1,0 1-1,-3 3 1,0-1 6,-3-2 0,0-1 0,0 4 0,-1-1-10,-1-2 0,-1-1 0,5 4 0,1-1 68,2-2 0,1-1 0,0 4 0,-1-1-57,-1-2 0,-2-1 0,-1 4 0,1-1 43,0-2 1,2-1 0,-1 2 0,1-1-34,4 0 1,1 0-1,1-2 1,0 1 68,-1 4 1,-1-1 0,0-2 0,0-1-63,3 3 0,0 1 0,2-1 1,0 1-146,-34 2 1,0 0 141,0 0 1,-6 0-11,1 0 1,5 7-38,5 3 1,1 5 59,-6 1 1,-6 5-241,1 0 1,41-7 0,1-1 217,-43 8 0,5 8 18,-5-2 1,43-13 0,-1 2 15,1 0 0,1 0 0,-38 10 125,5 1 1,8-6-30,-3 6 0,11-2-20,6 2 0,10 1 245,6-6 1,5 4-283,5-4 1,-1 6-36,7-1 0,1 3-125,9 2 0,-1 5 234,7 1 0,-1 6-198,6-1 0,0-4 103,0-2 1,7 2-70,4-1 1,10-1 27,6-5 0,12-7 9,9-4 1,16-3-33,16-2 1,9 0-316,-39-7 1,2-2 0,0-1 0,2-1 277,4 1 1,2-1 46,3-3 0,2-1 0,-1 3 0,1-1 0,4-2 0,-1-2 0,2 1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5586 13511 7745,'0'-16'194,"2"2"1,1 1 0,4 3 318,2-3 0,-4 1 0,4-1 66,-2 3-341,6-1 1,-11-5 286,3 0-509,4 7 1,-6 2-26,8 7 1,-6 0-118,6 0 143,0 0 1,5 2 0,2 1-1,1 4 1,4 2 176,2 4 1,7-4-46,6 1 1,6-1-11,-1 2 0,10 1 0,7-4 1,8-1 161,7 0 0,5 3-181,5-4 0,2-1-1933,4-5 1852,-40 0 1,-1 0 0,41 0 0,-41 0-1,1 0-50,-1 0 0,-2 0 0,43 0 0,-45 0 1,0 0-1,2 0 0,0 0-99,2 0 0,0 0 0,1 0 0,-1 0 137,-1 0 1,-2 0-1,44 0-1,0 0 1,-44 0-1,2 0 23,1 0 1,1 0-1,1-2 1,-1-1-27,0 0 1,0 0-1,-2 0 1,1 1 0,3 2 1,1 0-1,-2-2 1,1-1 34,0 0 0,1 0-87,-3 0 1,1 1-1,-4 2 1,0 0-1,0 0 1,0 0 19,0 0 0,0 0 0,2 0 0,1 0-31,0 0 0,0 0 1,-2 0-1,-1 0 12,1 0 1,-2 0-1,-1 1 1,1 0 24,3 2 1,1-1 0,3-1 0,1 0-72,-2 1 1,0 1 29,1 2 0,-1-1 0,-4-2 0,0 0 0,1 2 0,0 1-17,0-2 1,1 1 0,1-1 0,1-1 42,-5-2 1,0 0 0,2 2-1,-1 1-6,-3 0 1,-1 0-1,44 2 25,2-5 1,-2 0 10,1 0 1,-4-2-51,-12-3 0,5 1 12,-5-6 72,5 6 1,-7-8-1,-2 5 50,-4-2 0,-8 3 12,1-4 1,-4 4 19,-2-4 0,1 6 86,-11-1 0,-3 3-74,3 2 1,-2 0 894,2 0 0,1 0-883,-7 0 0,6 0 337,-6 0 0,6 2-366,-5 3 0,-1-3 15,-5 3 1,-5-3 100,-1-2 1,-1 5-76,2 1 0,-4-1 235,-7-5-272,-7 0 0,5 0 176,-3 0-263,3 0 1,-3 0-310,-1 0-49,-6 0 1,5 0 9,-4 0 0,-3-2-990,3-3 579,-3 3 0,3-7-1298,1 4 1338,-1 3 678,-5-12 0,-28-9 0,-8-11 0</inkml:trace>
  <inkml:trace contextRef="#ctx0" brushRef="#br0">23527 2529 7603,'-10'0'86,"-1"0"0,0 0 172,-5 0 0,6 0 0,-1 0 196,-1 0-261,-3-7 0,5 5 1,-1-3-1,0 2 1,1-1 255,-1-1 1,6-1-255,-6 6 1,6 0 66,-6 0-206,7 0-36,-10 7 1,7 2-1,-4 9 1,6 2-141,3 1 0,-3 6 34,0-6 0,-1 8-143,6-3 205,0 4 0,0 1 0,0-5 0,2-4 0,3-5-125,6-1 0,3-1 24,2-5 1,0-3 49,0-7 0,0-1-68,0-5 45,8-3 0,-7-7 0,5 0-20,-5 0 1,-2-5 0,-3-2 0,-1 0-258,1 0 0,-3-4 173,2 6 0,-8-6 114,3 6 1,-5-1-12,-1 6 1,0 0-93,0 0 165,0 0 639,0 7-431,-7 2 0,4 9 497,-8 3-472,8 4 1,-5 7 0,8 0 196,0 0 0,0 2-139,0 3 1,6-1 4,-1 7 0,2-6-141,-1 6 0,-5-8-140,5 3 0,1 1-20,-2-2 1,6 0 35,-6-5 0,8-1-659,-3-5 1,-1 5 9,2-5 0,-1-3-230,6-1 0,0-4 130,0-2 744,0-8 0,15-29 0,2-15 0</inkml:trace>
  <inkml:trace contextRef="#ctx0" brushRef="#br0">23928 2449 8482,'-9'2'1802,"3"3"-1457,5-3 1,1 7 7,0-4-143,0-3 0,0 12 0,0-3 0,0 3 174,0 2 0,1 6-289,5-1-69,-5 0 0,12 1 0,-8-1-40,-1-1 31,5 5 1,-8-8 0,7 5-66,-1-5 1,-4-1 0,6 0-303,-2 0-280,-1-7 23,1-2-16,-6-7 508,14-7 0,-14-2 1,5-8 32,-4-5 0,-2 3 0,0-6 0,0 0 173,0 0 0,0 0 25,0-2 1,-2 3-74,-4 2 1,5 4 198,-5-3 0,5 3 42,1 2-257,0 0 1,0 0-1,0 0-313,0 0-128,0 7 1,1 2-1,5 7 1,-3 0-346,8 0 0,0 0-446,5 0 823,0 7 0,0-3 382,0 7 0,14 21 0,4 10 0</inkml:trace>
  <inkml:trace contextRef="#ctx0" brushRef="#br0">24312 2417 10092,'0'16'1013,"0"0"-861,0 0 1,0 0-1,0 0 1,0 0-8,0 0 1,0 2 0,0 2 0,0 1-84,0-1 1,0-3-1,0-1 1,0 0-184,0 0-118,7 0-40,-5 0 264,12 0-89,-12-7 1,10-3 51,-7-12 0,6-3 0,-6-7 0,-1 0 93,-2 0 0,3-5-54,0 0 1,1-8 73,-6 3 1,0 1-130,0-2 1,0 6-220,0-6 185,0 7 1,0-5-239,0 4 73,0 3-447,0-5-236,0 7-226,0 7 254,0 2 344,7 7 578,2 7 0,42 9 0,10 9 0</inkml:trace>
  <inkml:trace contextRef="#ctx0" brushRef="#br0">24664 2449 7607,'-11'6'720,"0"-1"1,6 6 485,-6-6-487,8 7-505,-4-10 0,14 5 0,5-7-31,8 0 1,-2 0-53,3 0 0,2-7-96,-2-3 1,6 1-118,-6-2 0,6 2 0,-6-3 0,-1 1-101,-2-2 1,-2 1-28,0 1 59,0-3 0,-2 5 56,-3-7 1,-4 6 37,-7-1 44,-7 7 0,-2-8 0,-7 7 0,-2 1 17,-3 2 0,3 4 224,-3 3 0,1 4-61,-1 7 1,3 0-1,-5 0 1,1 2 233,1 3 0,2-3-247,8 4 1,-3 1-76,3-2 1,4 6-93,2-6 0,3 6-176,2-6 0,2 0-487,3-5 1,4 0-410,7 0 1,5-7 444,0-3 0,6-3-135,-6 3 1,6-5 774,-6 5 0,36-33 0,4-9 0</inkml:trace>
  <inkml:trace contextRef="#ctx0" brushRef="#br0">25304 2321 7607,'-11'-5'1860,"1"0"-1443,-1-1 0,-5 6 86,0 0-125,0 0 0,0 0-119,0 0 0,0 2-202,0 3 0,5-1 235,1 7-281,-1-8 0,0 11 0,2-3 36,2 3 1,-3-3 0,4 0-434,3 1 297,1 2 1,2 2-296,0 0 1,7-5 34,4 0 192,3-8 0,2 6 1,2-5-197,3 1 363,-3 7 0,5-8 0,-7 5 95,0-2-71,0 5 0,0-4 0,0 4 256,0-1-195,-7-1 0,3 1 0,-6 0 363,-3 1-271,-1-5 0,-2 7 1,-2-3 791,-3 3-788,-4-5 1,-7 6 0,-2-5 176,-3 4 1,1 1-405,-6-5 0,6 5-366,-1-5 0,-2-3-1308,1-1 1244,1-5 1,5-1 0,2-1 465,3-5 0,11-38 0,9-17 0</inkml:trace>
  <inkml:trace contextRef="#ctx0" brushRef="#br0">25608 1985 9616,'-2'18'1003,"-3"3"1,3-1-661,-3 6 1,1 8-202,-1 9 0,3 3 0,-5 2 1,2-2-129,-1-3 1,1 2-259,5-8 0,0 0 226,0-5 0,0-1-1185,0-5 0,0-3 1203,0-7 0,0-14 0,0-4 0</inkml:trace>
  <inkml:trace contextRef="#ctx0" brushRef="#br0">25368 2401 7607,'0'9'2099,"0"-2"0,2-7-1455,3 0 1,6 0 438,10 0-989,4-7 0,7-2 0,2-7 1,1 0-1,5 0-611,0 0 0,-4 0 1,3 0-1,-3 2 517,-4 3 0,17-3 0,-6 5 0</inkml:trace>
  <inkml:trace contextRef="#ctx0" brushRef="#br0">24424 3202 7645,'-7'-16'0,"-4"0"0,4 0 366,1 0 1,5-2 0,2-2-1,3-1 1,3 3 0,2 4 550,3 3 0,-3 8 0,2-3-494,1 5 0,-3 8-278,2 3 1,-6 12 0,4 6 0,-2 8-19,-3 6 1,-2 6 1,-2 6 1,0 3-126,0 7 0,0 5-292,0 1 1,0-1 212,0-5-224,-7 7 0,0-3 1,-6 3-1,4-5 1,0-9-1623,0-6 1573,6-10 0,-4-4 0,7-10 348,0-6 0,0-24 0,0-8 0</inkml:trace>
  <inkml:trace contextRef="#ctx0" brushRef="#br0">24216 3858 7645,'-16'32'0,"-6"5"397,1 1 1,0-1 1264,5-5-1448,7 0 1,-4 0 0,8 0 0,1-2 0,3-1 258,1-2 0,1-8-118,5 2-319,3-3 0,7-7 0,1-2 0,5-4 1,4-5-140,5-3 1,1-15-23,0 2 1,0-11-1,1-1 1,3-6-381,1-3 1,2-8 248,-1 2 0,-4-1-480,3 1 1,-3-1 30,-2 6 705,0-6 0,-7 3 0,-2-7 0</inkml:trace>
  <inkml:trace contextRef="#ctx0" brushRef="#br0">24920 3218 7645,'-5'10'1735,"-1"1"-1520,-6 0 0,10 5 0,-3 0 0,1 2 91,-1 3 0,3-2-7,-3 8-247,-4 0 0,7 3 1,-3-2-1,3-1 1,2 0 118,0-2 1,0-2-456,0-7-34,0 0 141,0 0 1,7-14 0,4-8 0,-2-11 84,1-5 1,-4-6 0,4-1 0,1-5-135,-2-3 0,5 0 19,-3 5 0,-2 5 327,1 0-49,-6 8 1,8-4-1,-6 7 637,-3 0-90,-1 7-468,-2 2 1,0 19 0,0 4-101,0 2 1,5 0 67,1-2 1,-1 0-289,-5 0 1,2-2 17,3-3-113,-3 3 0,7-11-317,-4 8-158,-3-7 245,12 3 325,-5-7 0,2 0 1,-1-2-127,3-3 1,-4-4 171,1-7 1,-4 0 62,4 0-81,1 0 0,0 0 519,-1 0 0,-4 7 485,4 3 524,-6 5-978,3 1 0,-7 7 108,0 4 0,0 5-431,0 5 0,0-3 22,0 3 1,0-1-623,0 1 0,5-3 55,1 3-218,6-3 0,-3-4 678,7-3 0,28-18 0,8-11 0</inkml:trace>
  <inkml:trace contextRef="#ctx0" brushRef="#br0">25528 3282 7645,'-16'0'801,"0"7"-156,7-5-225,2 5 85,7-7-508,7 0 0,2-2 0,7-2 0,0-3-115,0-2 1,5 0 56,1-1 0,-1-4 101,-5 3 1,-2-3 46,-3-2 0,3 1-34,-3 5 1,1-4 0,1 5-1,-4-2 37,-2 0 1,-2 1-9,-5-6 1,0 5 91,0 0-167,0 8 103,0-4 0,-7 7 328,-4 0-302,-3 7 1,-2 2 0,0 8 531,0 5-519,0-4 1,0 10-1,0-5-53,0 2-77,7 2 0,0-1 0,6-1 72,-3-2-623,1-1 0,7-1 0,1 0-50,3-1 1,6-8-187,-1-1 0,3-7 231,2 1 1,0-3 46,0-2 1,0-2 156,0-3 0,2-4 333,3-7 0,18-50 0,-14 27 0,0 0 0</inkml:trace>
  <inkml:trace contextRef="#ctx0" brushRef="#br0">25864 3074 7645,'-9'0'728,"0"5"157,4 0-471,3 8 0,-7-4-108,4 7 0,3 0-569,-3 0 222,3 0 1,2 0-1,0 1 1,0 3-1,0 1-152,0-1 1,0-2 18,0-2 1,2-2 106,3-3-106,-3 3 1,7-12 0,-4 3 0,6-3-163,3-2 0,2-7-114,0-4 0,-5-3 150,0-2 1,-1-2-125,6-3 341,0 3 0,-5-11 1,-2 8 409,-2 1-161,5 3 0,-10 1 1167,3 0-576,-3 7-66,-2 2 0,0 19 1,-2 4-247,-3 2 0,3 1-403,-3 3 1,3-4-144,2 3 1,0-3-308,0-2 1,0 0-104,0 0 0,2-7-1354,3-4 1864,-3 4 0,34-36 0,-1-1 0</inkml:trace>
  <inkml:trace contextRef="#ctx0" brushRef="#br0">26328 2978 7645,'-10'0'0,"-1"0"1197,0 0 1,-5 0-527,0 0 0,6 0-253,-1 0 0,6 0-176,-6 0 1,6 0-58,-6 0-121,7 0 1,-5 0 0,6 1-380,-2 5 116,-1-5 0,1 8-129,0-3-102,-1 3 0,6 1-212,0 1 392,0-8 0,2 10-389,3-8 590,4 8 0,7-10 88,0 8-26,0-7 1,-5 8 0,0-7 210,1-1-83,-5 5 1,7-7 0,-5 5 290,0 0 1,-2-4-165,-7 8 1,6-6 48,-1 6 1,0-6 43,-5 6 0,-1-6 113,-5 6 1,3-2-448,-8 2 1,0 3 57,-5-4 0,0 5-824,0 1 0,0-7 403,0-4 0,6 2-1911,-1-2 2247,7 1 0,4-35 0,9-6 0</inkml:trace>
  <inkml:trace contextRef="#ctx0" brushRef="#br0">26456 2994 7645,'-9'7'1831,"-3"-4"-1208,7 8 1,-2-6 147,1 6-455,4-8 0,-5 12 78,7-5-260,0 5 1,0 1-190,0 0-187,0 0 1,2-6-77,3 1 0,4-2-267,7 2 335,0-4 0,0-9 23,0-3 1,-1 1 120,-5-7 1,4 1-40,-3-6-22,3 0 0,-3 0 1,0 0-31,1 0 147,-5 0 0,6 0 0,-6 1 546,2 5-315,-6-5 1,6 14 427,-3-5-236,-5 5 0,6 2 491,-7 5 1,0-3-435,0 8 1,-1 1-186,-5 10 0,5-5-1132,-5 5 672,4-4-664,2-2 1,0 0-1302,0 0 2180,0-7 0,22-17 0,4-9 0</inkml:trace>
  <inkml:trace contextRef="#ctx0" brushRef="#br0">26872 2962 7645,'-16'16'39,"6"-6"-39,-1 1 1142,8 0-589,-12 5 0,14 0 299,-5 0-590,4-8 1,2 1-186,0-3-84,8-4 0,-5 5-148,8-7 1,-2-2 162,1-3 1,-1-3 112,-3-2 1,-3-5-15,8 5 0,-6-4 98,6-2-106,-8 0 1,12 0-1,-7 0 503,1 0-432,6 7 0,-8-6 1,5 5 268,-1-4-600,0-2 0,-1 5 0,-1 0-466,-2-1-954,6 5 0,-4-8 221,7 5 1360,0 3 0,7-1 0,2 8 0</inkml:trace>
  <inkml:trace contextRef="#ctx0" brushRef="#br0">27273 2930 7645,'-11'-2'410,"0"-2"1077,-1-1 0,3 0 189,-2 5-1133,8 0-343,-4 0 1,7 1 79,0 5 1,1-5-329,5 5 0,-3-4 5,8-2 0,-6 0 1,6 0-1,1 0-309,3 0 0,-5 0 74,1 0 0,0 0 18,5 0 0,0-6 1,0-1-1,0-2-413,0-3 1,-6 3 435,1-2 1,-6 1 123,6-7 1,-7 1 899,1 0-453,-3 8 1,-9 0 230,-4 8 0,-3 8-205,-2 2-24,-7 12 0,5-3 0,-4 6 525,5-2-640,1 6 1,0-12 0,1 5-620,5-4-129,-5 5 0,14-6-2393,-5 5 2241,5-12 679,8-2 0,37-30 0,17-4 0</inkml:trace>
  <inkml:trace contextRef="#ctx0" brushRef="#br0">27577 2833 7645,'-11'11'0,"0"0"0,2-6 678,-1 6 1,-4 0-96,3 5 0,2 0 4,-2 0 0,8 1-29,-3 5-272,-2-5 0,6 7 1,-4-8-126,5 0 1,1-6 0,0 1-256,0 1 0,1-4 125,5-3-166,3-3 0,7-9-242,0-4 0,0 0-846,0-5 961,0 4 0,0-11 0,-2 7-670,-3 0 723,3-8 0,-5 7 0,7-5 116,0 5 180,-7 1 1,5 1 0,-5 3 353,0 1 565,5 8 133,-12-12-426,12 14 0,-12-5 96,3 12-445,-3 2 1,-4 8-1,-2 1-197,-1-1 0,0-6-87,5 1 1,-6 0-451,1 5 386,0 0-962,5 0-157,0 0-220,0-8 891,0 0 0,7-10-143,4-4 0,3-2 75,2-8 0,0-2 141,0-4 1,0 5 0,0-5 0,0-1 106,0 2 0,0-1 593,0 6 0,0 2 128,0 4 1,-6 2 1328,1 8-567,-7 0-243,3 0 0,-7 8-475,0 2 0,0 4-129,0 2 1,-2 6-71,-3-1-182,3 1 1,-5-6 0,7 0-716,0 0 205,0 0 0,0-6 0,0 1-1318,0 1 1,2-5 690,3-1 1,-2-4-915,8-2 1919,-7 0 0,45-29 0,5-6 0</inkml:trace>
  <inkml:trace contextRef="#ctx0" brushRef="#br0">28249 2898 7645,'-25'7'0,"2"-4"1100,7 8 0,5-8 269,1 3-444,6 3-644,-3-8 0,16 7-53,7-8 1,0 0-443,5 0 1,4-6 181,2 1-21,-4-8 1,7 5-1,-5-8 24,0 0 1,-2 0 0,-7-1 0,0 1-155,0 0 0,0 0 320,0 0 1,-5 6-49,-1-1 1,-6 0 105,1-5 155,4 0-206,-7 8 1,-2-5 0,-11 8 717,-3 1-609,-2 2 0,-2 10 1,-1 2 557,-3 4-560,1 2 0,3 0 0,-1 0 204,-3 0 0,6 6-322,6-1 1,1 0-99,-2-4 0,4-1-1573,7 0 995,0 0-159,0 0 1,0-6-1,2-1-1654,3-2 1647,4-1 0,7-6 1,0 0-431,0 0 0,0 0 174,0 0 965,0-8 0,43-43 0,-25 16 0,1 0 0</inkml:trace>
  <inkml:trace contextRef="#ctx0" brushRef="#br0">28633 2785 11392,'-9'8'1677,"-3"-5"-1186,6 8 1,-6-1-71,1 6 0,2 0-186,-1 1 0,4-1-151,-4 0-147,6 0 0,-3 0-578,7 0-563,0-8 627,0 0 1,2-8-916,3 0 1134,4 0 1,7-2-1,0-4-990,0-4 1101,0-4 0,0-2 0,0 0-135,0 0 0,0 0 607,0-1 0,4 1-212,-4 0 1,3 8 898,-8 2 1,-2-1-141,1 2-19,-6-1 0,3 8 255,-7 4 0,0-3-651,0 8 0,0-1-192,0 6 0,0 0-94,0 1 162,0-1-1038,0 0 1,0 0-2694,0 0 2548,0 0 0,2-8 176,3-2 1,-1 1 773,6-2 0,51-71 0,-22 22 0,0-1 0</inkml:trace>
  <inkml:trace contextRef="#ctx0" brushRef="#br0">29305 2513 7645,'-25'22'359,"4"-1"0,3 7 535,2-1 1,0 3 258,0 2 1,2 0-561,3 0 1,-1-1-467,7-5 1,-1 3 171,6-8-755,7 1 1,-3-6-1319,7 0 0,-8 0 544,2 0 0,-5-8 648,-5-2 0,-4-4 582,-7-2 0,-42-43 0,-12-11 0</inkml:trace>
  <inkml:trace contextRef="#ctx0" brushRef="#br0">29001 2737 7645,'-9'9'2154,"2"0"-1538,7-3 1,2-5 97,3 5 1,4-5-393,7-1 0,2 0 1,3 0-1,6-1-441,3-5 0,8 3-899,-1-8 0,0 0 1018,-5-5 0,22-28 0,4-8 0</inkml:trace>
  <inkml:trace contextRef="#ctx0" brushRef="#br0">29929 2385 7645,'-10'0'1643,"-1"0"0,6 2-1193,-6 3 0,8 4 0,-5 7 0,3 2 770,0 3 1,-6 4-295,6 7-701,-1 0 0,1 6 0,0-1 1,-1-1-1,1-3-117,0-1 0,-6-1-3,6-5-464,-1 5 1,1-12-1,0 6 1,-1-2-1,1-3-1468,0-2 1,-1-8 32,6 1 1,-1-2 1793,-5 1 0,4-31 0,-5-14 0</inkml:trace>
  <inkml:trace contextRef="#ctx0" brushRef="#br0">29785 2753 7642,'9'-7'527,"6"4"833,-5-8-682,4 8-458,2-12 0,6 14 0,1-7 0,0 3 0,2 0 430,0 1 1,-4 2-552,6 2 0,-8 0 160,3 0-9,-5 0 1,-8 2-66,-3 4 0,-12 2 365,-4 8-379,-5 0 1,-6 6 0,-2-1 0,0 0-1,-2 1 161,0-1 0,6 1-402,-3-6 0,4 0 262,2 0-2201,0 0 0,0 0-2585,0 0 4594,8-8 0,50-50 0,20-20 0</inkml:trace>
  <inkml:trace contextRef="#ctx0" brushRef="#br0">30154 2801 8338,'-15'11'1316,"5"0"0,-5-6-422,5 6 1,-3-1-407,3 7 1,-5-1 518,5 0-1197,3 0 0,-1 0 177,8 0 0,0-6-2300,0 1 1752,0-8 1,2 10-1,4-8-2047,4-1 2608,4-2 0,24-45 0,5-10 0</inkml:trace>
  <inkml:trace contextRef="#ctx0" brushRef="#br0">30314 2385 7637,'-16'0'1393,"5"0"-1383,0 0 45,8 0-55,-4 0 0,85 43 0,-29-16 0,0-1 0</inkml:trace>
  <inkml:trace contextRef="#ctx0" brushRef="#br0">30570 2705 7637,'0'-16'3744,"-7"8"-1586,-4 2-1096,-3 4-704,-9 2 1,5 0 0,-4 2-1,5 4 1,1 4 104,0 4 0,0 8 0,0-1 1,1-1-943,5-3 1,-3 1 335,8 4 1,0-5-1499,5 5 864,0-12 0,0 5 0,1-6 1,5-1-795,4-2 1,5-4 1108,1-2 1,0-8 0,0-2 0,0-4-49,0-2 0,0-1 595,0 1 1,-2 0 233,-3 0 1,3 0 0,-5 0 1540,0 0 1513,-2 0-2194,-7 0 0,0 9-748,0 7 1,-2 7-131,-3 9-3,3 0-1419,-5 0 1,1 0 0,1 0-3344,1 0 4464,3-7 0,43-16 0,12-11 0</inkml:trace>
  <inkml:trace contextRef="#ctx0" brushRef="#br0">31002 2561 7637,'-11'-14'3079,"0"3"1,6-1-2299,-6 7 0,1-2-252,-6 1 0,0 4 197,0-3 0,0 3-282,0 2 0,0 0-330,0 0 0,0 6 95,0-1-272,0 7 0,7-3 0,2 6 1,1-3-1,-1-1-529,-2 1 0,6 2 130,-3 2 0,5 0-1343,1 0 842,0 0 702,0 0 0,0 0 0,0 0-80,0 0 270,7 0 0,-5 0 1,5 0 378,0 0-85,-5-7 1,5 6 0,-7-5 762,0 4 0,0-3 168,0 0 486,0 0-1285,0 5 1,-7-6-158,-4 1 0,-3-8-1198,-2 3 0,-6-4 282,1-2 718,-15 0 0,-3-47 0,-5-20 0,-11-4 0,0-1 0</inkml:trace>
  <inkml:trace contextRef="#ctx0" brushRef="#br0">22007 14103 7625,'-11'0'1598,"1"0"-980,-3 0 1,6 2 0,2 4 0,3 6-8,2 8 1,0 4-403,0 8 0,0 8 1,0 2-1,0 5-30,0 1 1,2 5-29,3 0 1,-3 6-404,3-6 1,-3-5 194,-2-5 1,0-7-446,0 1 0,0-10 1,0-6-2772,0-3 3273,7-9 0,-5-31 0,5-13 0</inkml:trace>
  <inkml:trace contextRef="#ctx0" brushRef="#br0">21943 14215 7647,'0'-8'3029,"0"-7"-2455,0 14 0,2-12-268,3 8 1,9-8-43,8 3-185,6 3 1,-3-8 0,7 6-16,0 1 0,-5-1 1,-1 5-1,1-1-132,-2 1-203,5 2 242,-12 2 0,-2 8 0,-13 2 0,-6 4 15,-8 2 0,-5 6 1,-5-1 0,-2 6 71,-4-6-201,-3 8 0,10-10 0,-5 6 0,2-2 0,4-3-625,1-2-1245,2-2 2013,7 0 0,52-43 0,19-10 0</inkml:trace>
  <inkml:trace contextRef="#ctx0" brushRef="#br0">22391 14215 7647,'9'0'983,"-2"0"1,-5 0-289,3 0-316,-3 0-304,5 8 1,-7-5 0,0 8-1,0 1 84,0 2 1,0-3 0,0 0 0,-2 0 175,-3 5 0,3 0-57,-3 0 1,-2 0-49,1 0 0,-4-6 40,4 1 32,-6 0-650,10-3 318,-12 0 0,12-10-475,-3-4 385,3-2 1,9-10 0,2-2-239,0-1 1,5-6 106,-3 6 1,3-6-27,2 6 0,-5-1 32,-1 6 1,1 0-436,5 0-853,0 0 1533,0 8 0,21 15 0,6 10 0</inkml:trace>
  <inkml:trace contextRef="#ctx0" brushRef="#br0">22823 14279 7647,'-16'0'931,"0"0"0,6 0-737,-1 0 1,7-1-57,-1-5 421,-4-3-360,7-7 1,-10 0-158,7 0 1,-1 6 67,6-1 0,0 8 0,-2-6 0,-3 5 19,-6-1 0,4 1 59,2 10 0,-2 2-77,1 8 1,-4 2-1,4 2 1,3 1 100,1-1 0,-3 3-265,-1-2 1,1 6-12,5-6-107,0 8 1,7-13 0,2 1-559,0-4 214,5-2 0,-5-3 0,7-2-284,0-4 100,0-2 0,0-2 699,0-4 0,14-52 0,4-20 0</inkml:trace>
  <inkml:trace contextRef="#ctx0" brushRef="#br0">22935 13815 7647,'-16'16'380,"6"-5"46,-1 0 1,6-1-74,-6 6 0,7 2 580,-1 3-656,3 4 0,-3 7 0,0 0 846,1 0-1006,2 0 1,8 2 0,1 2 280,2 1-478,-6 0 0,10-5 1,-6 0-1,0 1 1,2-3-395,0-4 1,-6-2-590,2-8 1063,-3 0 0,-2-15 0,0-2 0</inkml:trace>
  <inkml:trace contextRef="#ctx0" brushRef="#br0">22535 14408 7647,'-16'10'1924,"0"1"-1733,0-8 1,5 10 308,1-8 1,8 1-335,2-6 0,7-6 0,9-1 35,0-2 0,0 4-199,0-6 1,-2 6 27,-3-6 0,3 1-139,-3-6 52,3 7 0,-3-6 0,-1 5 1,1-4-165,-2-2 123,5 0 1,-12-1 48,3 1 1,-3 0-1,-2 0 38,0 0 91,-7 8 87,-2-7 1,-7 14 0,0-3 107,0 8 0,5 4-47,1 8 0,4 6 62,-4-1 0,4 6 398,-4-6-512,6 8 0,-3-6 0,7 5 198,0-1-383,0-8 0,2 5 0,3-8-1263,6 0 607,3-7 0,7 3 0,3-7-1479,0-1 2144,-4-2 0,11-28 0,4-12 0,0-2 0,-1 0 0</inkml:trace>
  <inkml:trace contextRef="#ctx0" brushRef="#br0">23127 14167 7647,'-10'0'1172,"-1"0"0,6 0-351,-6 0 1,7 8 0,-3 0-58,0 1 0,5 6-127,-3-5-560,3 4 0,2 2 0,0 0 0,0 0 0,0 1-351,0-1 1,2-2 0,2-2-1229,1-1 0,2-2 1502,-2 1 0,11-45 0,9-19 0</inkml:trace>
  <inkml:trace contextRef="#ctx0" brushRef="#br0">23159 13927 7647,'-16'6'2501,"0"-1"-2220,0 7 0,2-3-39,3 7 0,4-5-2395,7 0 2153,0-1 0,43 6 0,10 0 0</inkml:trace>
  <inkml:trace contextRef="#ctx0" brushRef="#br0">23431 14167 7647,'-10'2'0,"-1"4"453,0-5 0,-5 6 460,0-7 0,6 0 1,1-1 577,2-5-1393,-6 5 0,10-12 147,-8 8 1,6-1 43,-6 6 1,6 6 123,-6-1 0,7 8-178,-1-3 0,3 10 0,2 1 0,0 0 16,0 3 1,0-7-209,0 5 1,2 1-517,3-2 1,6-5-1,9-7 1,1-2-2769,-1-3 3241,4-2 0,37-59 0,-23 21 0,0 0 0</inkml:trace>
  <inkml:trace contextRef="#ctx0" brushRef="#br0">23735 13831 7645,'-7'11'1180,"-3"0"1,3-1-637,1 6 1,-1 7 501,2 4 0,-1 3-410,6 2 1,0 7 0,0 4 0,0 2 54,0-3 1,8-1-738,2-3 0,3-10 246,-3 4-1373,5-3 0,-7-5 1,8-4-1,-1-6 1173,-5-3 0,-24-57 0,-13-9 0</inkml:trace>
  <inkml:trace contextRef="#ctx0" brushRef="#br0">23511 14103 7644,'-8'16'2699,"0"-7"1,16-2-2061,2-7 1,12 0-444,4 0 1,4-1-1,4-5 1,2-4-1449,1-5 0,0 5 863,-5-1 389,1 8 0,-23-5 0,-4 8 0</inkml:trace>
  <inkml:trace contextRef="#ctx0" brushRef="#br0">21895 14984 7644,'-16'0'0,"0"5"0,0 2 0,0 2 466,0-5 1,5 8-1,2-5 1,2 2 0,4 4-1,1 1 1,2 2 988,0 0 1,2 0-1465,3 0 1,4 5-1,7 2 1,0 1-248,0-1 1,0-2 194,0-5 1,-5 0-174,-1 0 1,-1 0 0,2 0 0,-6 0-636,-3 0 1,-2-5 195,0-1 1,0-4-1006,0 4 1678,0-6 0,-36-25 0,-8-15 0</inkml:trace>
  <inkml:trace contextRef="#ctx0" brushRef="#br0">21815 14984 7644,'0'-16'0,"0"0"0,2 7 1803,3 4 0,-1 3-904,6 2 1,1 0-754,5 0 0,2 0 1,3 0-1,6 0-121,3 0 0,-3 0-594,-1 0 1,1 0 247,5 0 1,-7 0 0,-4 0-1,-3 0-1343,-2 0 993,-7 0 628,-2 0 1,-9 2 0,-3 1 0,-8 4 52,-6 2 0,-1 2 81,-6 5 0,6-2 294,-1-3 0,-2 3 71,1-3-315,1 3 0,5 2 58,0 0-599,0 0 0,5-7 36,1-4-205,6-3 0,-1-2-925,10 0 1494,4-7 0,50-31 0,10-13 0</inkml:trace>
  <inkml:trace contextRef="#ctx0" brushRef="#br0">22359 14872 7644,'-9'0'1136,"-5"0"0,10 0-180,-6 0-482,6 0-275,-3 0 0,2 2 86,-1 3-168,1 4 0,0 1 0,-1 1 0,3 2 57,1 1 1,2 2-261,0 0 0,2-2-36,3-3 0,-1 1-201,6-6 194,1-1 0,5-5 0,0 0 0,0 0-68,0 0 1,0-7 135,0-4 41,0-3 1,-2-2 0,-1 0 0,-4 0 0,-2-2-105,-4-3 0,-1 3 62,-2-3 1,0 3-74,0 2 1,-2 2-354,-3 3 0,-4-2-116,-7 8-43,0 0 1,0 5 152,0 0 1,2 2-159,3 3 652,-3-3 0,12 33 0,-5 1 0</inkml:trace>
  <inkml:trace contextRef="#ctx0" brushRef="#br0">22567 14872 7644,'-9'2'1506,"4"3"-762,3-3 1,2 7 56,0-4-2,0-3-420,0 5-163,0 0 1,2-4-118,3 8 1,-1-2-74,6 2 0,-6-2 48,1-4 0,-3-1-260,-2 6 31,0-6 31,0 3 0,2-7-135,3 0 19,-3-7 0,5-2-148,-7-7 250,7 0 0,-5 0 0,5 0 0,0 0-388,4 0 1,-2 0-12,1 0 0,-1 5 54,2 0 483,3 8 0,24-4 0,13 7 0</inkml:trace>
  <inkml:trace contextRef="#ctx0" brushRef="#br0">22967 14760 7396,'-7'-9'0,"5"0"1821,-3 4-765,3 3 0,-5-7 86,-4 4-1024,-3 3 1,5-3 279,4 10-458,-4-3 0,7 12 0,-5-3 0,2 3 0,0 4-48,1 3 1,2-2-14,2 8 1,0-7 27,0 1 0,0-3 0,0 0 0,2-1-49,3-1 0,-1 4-81,7-9 1,-1-4 137,6-2 0,0-3 0,0-2 0,0 0-39,0 0 0,0-7 24,0-4 1,-5-3 321,0-2-142,-1-7 1,-1 5 0,-4-3-50,-3 3 0,-2 2 0,0-2 0,0-2-308,0-1 0,-5 5-401,0 5 1,-8 1 308,2-6 1,3 7-128,-3 4 1,6-3-341,-6 3 836,0 0 0,-12 19 0,-2 4 0</inkml:trace>
  <inkml:trace contextRef="#ctx0" brushRef="#br0">22407 14840 7166,'-7'-9'-319,"5"2"1716,-12 7-81,12-7-174,-5 5-31,7-5-288,0 7-570,7 0 1,-3 7-43,6 4 0,-6 3-27,1 2 0,2 0 0,-1 0 0,-3 0-65,-1 0 1,3 5-267,1 1 0,-1-1-201,-5-5 0,5 0 1,1 0-1,-1 0-2249,2 0 2597,-5-7 0,19-23 0,-3-13 0</inkml:trace>
  <inkml:trace contextRef="#ctx0" brushRef="#br0">23111 14600 7626,'0'-11'0,"2"2"1177,3 2 29,-3-5 0,5 8 992,-7-7-2009,0 8 1,0-3 0,0 12-1,0 6 12,0 8 0,0-1-4,0 8 0,0 0-162,0 5 0,0-6-203,0 1 1,0 0 0,0 5 0,0-2-658,0-3 0,0 1-355,0-7 1,0 1 1179,0-6 0,7-14 0,2-4 0</inkml:trace>
  <inkml:trace contextRef="#ctx0" brushRef="#br0">23303 14856 7626,'-9'0'3916,"2"0"-3626,22 0 1,-10-6-698,11 1 1,-4-7 222,4 1 0,-5-1 1,-2-1-1,0 2-199,0-1 1,-6 3 312,3-2 1,-5 6 99,-1-6 0,0 6 0,-1-4 585,-5 2 1,-3 2-285,-7 5 0,0 0 133,0 0 0,0 2 1,0 3-1,2 6-91,3 3 0,-1 7-263,7 0 0,-1 1-164,6-6-50,0 7 0,2-5 0,2 5 0,3-4 0,3-1-470,8-4 0,-2-1 75,6 3 0,-3-2 499,2-3 0,19-18 0,9-11 0</inkml:trace>
  <inkml:trace contextRef="#ctx0" brushRef="#br0">21847 15672 7619,'7'16'2048,"2"-7"-1634,0-2 0,0-7 435,-4 0-251,4 0-361,0 0 0,0 2 0,-6 3 1,3 6 634,-3 3-765,6 2 0,-7 0 0,5 0 0,-2 0 68,1 0 1,1-1-213,-2-5 1,-1-1 8,6-4 1,-4-3 0,4 4-148,3-5 1,1-10 47,2-7 0,0 0-177,0-5 1,-2-4 0,-1-2 0,-4-3-901,-2-2 1,3 2 499,-4 3 1,4-1-952,-4 7 1655,-1-1 0,-5-1 0,0-2 0</inkml:trace>
  <inkml:trace contextRef="#ctx0" brushRef="#br0">22311 15592 7619,'0'16'1446,"0"0"76,0 0-977,0 0-8,0 0 0,0 0-164,0 0 1,0 0 0,0 0-124,0 0 0,5 0-54,1 0 1,-1-5-680,-5 0 1,7-8-801,4 3 0,-2-5 397,1-1 0,-1-9 886,2-7 0,0-34 0,-1-15 0,-1-9 0,0 0 0</inkml:trace>
  <inkml:trace contextRef="#ctx0" brushRef="#br0">22375 15336 7619,'0'11'573,"0"-1"1,0-4-501,0 4 0,-2-4 18,-3 4-91,3 1 0,9 26 0,11 6 0</inkml:trace>
  <inkml:trace contextRef="#ctx0" brushRef="#br0">22615 15544 7619,'-9'7'0,"-5"-5"292,3 3 1,2 3 0,-1-1 671,-3 2 0,4 1-677,-1 6 0,6-5-249,-1 0 1,3-1 0,2 6-1,0 0 4,0 0 1,2 6-72,3-1 1,-1 0 47,6-5 1,-1 0-1,4 0 1,-3 0-392,3 0 324,1 0 1,2-7 57,0-3 0,-5-5 1,-1-1-30,3 0 0,-1-7-23,-1-3 0,3-6 11,-3-6 1,-4 4-1,-2-5 1,-3 0-51,-2-4 0,0 3 66,0-3 0,-2 6-50,-3-6-184,3 7 0,-12-8 1,3 6-1,-3 3 1,0 1-906,3 2 0,-3 0 1154,3 0 0,-10 14 0,-4 4 0</inkml:trace>
  <inkml:trace contextRef="#ctx0" brushRef="#br0">22807 15272 7619,'-7'16'0,"4"0"955,-8 0 1,7 5-318,-1 1 0,3 4 16,2-4 0,0 6-269,0-1 1,2 1-57,3-1 0,-3 3-35,3-3-577,4-4 0,-5 6 0,5-8-1223,-2-2 1182,-2 6 1,1-7-1,-1 3-1430,-2-3 1136,-1-2 0,4 0 618,-1 0 0,7-7 0,-3-2 0</inkml:trace>
  <inkml:trace contextRef="#ctx0" brushRef="#br0">23079 15608 7619,'-10'-2'1654,"-1"-3"-649,7 3-421,-10-12-457,5 12 0,-1-10-109,-1 7 106,7-1-200,-3 6 110,7 7 0,0 2 0,0 7 41,0 0 1,0 0 0,0 0-1,0 2 12,0 3 1,0-3 176,0 3 0,0-3-88,0-2-436,0 0 377,7 0-819,-5-7 1,12-2 172,-3-7 413,3-7 0,2-2 0,-1-7-1492,-5 0 1179,4 0 1,-6-2 0,4-1 346,-1-2 0,-8 5 700,3 5 690,2 0-164,-6-5 938,5 7-1527,-7 2 0,0 14-200,0 4 1,0 5-467,0 5 0,0-3 29,0 3 0,0-1-71,0 1 1,0-3-327,0 4 0,0-10-2039,0-1 1623,7-1 0,-3-1 895,7-3 0,-1-33 0,6-9 0</inkml:trace>
  <inkml:trace contextRef="#ctx0" brushRef="#br0">23479 15256 7619,'-5'16'740,"0"0"0,-2 0-277,1 0 0,5 2 236,-5 3 0,3 6-239,-3 10 0,5-1 133,-5 6-434,4-6 0,2 10 1,0-5-155,0 0 0,6-4 1,-1-8-1,0-2-666,3 1 1,-5 1-1383,8-3 2043,-8-3 0,4-35 0,-7-8 0</inkml:trace>
  <inkml:trace contextRef="#ctx0" brushRef="#br0">23303 15512 7619,'-7'16'1288,"4"-2"1780,-8-3-2314,7 3-459,-3-5-66,7 7 0,7-7 0,4-4 0,3-3 0,4-2-565,3 0 1,-1-2-363,7-3 0,-2-4 698,1-7 0,40-35 0,-31 20 0,-1 1 0</inkml:trace>
  <inkml:trace contextRef="#ctx0" brushRef="#br0">23671 15464 7619,'0'16'0,"0"0"955,0 0 1,0 5-15,0 1-651,0-1 1,-1 2 0,-3 2-1,-1 2 1,-1 0 400,-1 1 0,6-3-307,-5 2-347,4-8 0,2 6 1,0-5-667,0 1 0,0-5-70,0-5 699,0-8 0,15-74 0,-6 22 0,-1 0 0</inkml:trace>
  <inkml:trace contextRef="#ctx0" brushRef="#br0">23687 15208 7913,'0'-9'987,"-1"2"-931,-5 7 1,5 2-1479,-5 3 1422,4-3 0,2 48 0,0 3 0</inkml:trace>
  <inkml:trace contextRef="#ctx0" brushRef="#br0">23751 15624 7616,'0'23'0,"0"-3"163,0 7 0,0-8 264,0 2 1,0-1 487,0 1 1,0-3-454,0 4 0,2-10-299,4-1 1,-3-6-1,8 4 28,1-2 1,-3-2-120,2-5 0,-6 0 5,6 0 0,0-1 0,5-3-193,0-1 0,-6-8-48,1 3 0,-6-5 28,6-1 0,-6-5 0,4-2 1,-2 0-175,-3 0 0,-2-1 77,-2 3 1,0 2 3,0-8 1,-2 7 0,-2-1 0,-3 3-103,-2 2 0,4 2 44,-6 3 0,1-1-226,-6 6 1,5 1 512,0 5 0,-14 14 0,-8 4 0</inkml:trace>
  <inkml:trace contextRef="#ctx0" brushRef="#br0">23992 15496 7611,'0'9'1251,"0"5"0,0-10-436,0 6 0,0-4 375,0 4-868,0 1 1,0 5-134,0 0 0,0 0-108,0 0-33,0 0 0,0 0 1,0 0-1,0 0 1,0 0 114,0 0 0,0 0-213,0 0 0,0 0-455,0 0-118,0 0 132,0-7 150,0-2 1,5-21 0,2-5 0,2-6-584,3-2 1,-3 6 579,2-6 0,-6 7 428,6-1 52,-8-4 1,10 13 0,-8-4 1168,-1 1-1052,5 8 0,-8-2 1,7 6 1271,-1-3-1215,-6 1 0,8 10 1,-5 3 537,1 1-740,8 8 0,-11 1 0,3 5 67,-3 0-242,5-5 1,-4 11 0,6-8-524,-2-2 1,-1-1-398,-6-2 1,1 0-689,5 0-444,-4-7 2119,5-2 0,-7-42 0,0-10 0</inkml:trace>
  <inkml:trace contextRef="#ctx0" brushRef="#br0">24488 15368 9548,'9'-7'3950,"-2"5"-3252,-7-5-721,-7 7 1,3 0 16,-7 0-30,8 0-53,-11 7-61,5 2 1,-6 2-1,3-1-1002,1 3 541,8 1-9,-11 2 446,12 0 0,-5 0 1,7 0-1,1-2 167,5-3 0,-3 3 242,8-3 0,-6 3 126,6 2 1,-7 0-25,1 0 1,2 2-29,-2 3 70,1-3 1,-6 5-1,0-5 851,0 3-905,0-3 1,-2 11 0,-2-8 581,-1-1-898,-7 4 1,3-6 0,-7 4-125,0-5-1293,0-1 0,3-7 1408,-3-3 0,-18-12 0,-15-3 0</inkml:trace>
  <inkml:trace contextRef="#ctx0" brushRef="#br0">24744 14856 7772,'-14'-16'470,"1"0"0,4 0-55,2 0 0,2 5 0,7 2 0,3 2-401,6 4 0,5-5 0,5 3 0,6 2 240,3 1 1,14 2-72,4 0 0,9 0-10,-3 0 0,6 0-92,-1 0 1,8 2-1277,3 3 1187,6 4 1,-10 7 0,3 0 0,-3 0-1,-2 0-75,0 0 0,5 0 103,1 0 0,-1-6-359,-5 1 0,0-2 1,2 3-1,2-3-584,1-1 1,-5-3 348,-5-5 1,-8 0-389,3 0 577,-5 0 385,-1 0 0,-1-5 0,-5-1 0,-4 3 0,-5 1 0</inkml:trace>
  <inkml:trace contextRef="#ctx0" brushRef="#br0">26536 14792 7779,'11'-6'55,"0"1"0,-6-6 11,6 6 0,-1 0-370,6 5 389,8 0 1,-5-6 0,8 1 87,1 2 0,2 1 1,2 2-1,0 2 128,0 3 0,0 4-160,0 7 0,-7 0-17,-3 0 1,-6 2-79,-6 3 0,-2 2 1,-10 5-1,-5-1 75,-9 2 0,-9-1-8,-13-1 1,-3 3 51,-7-3-136,8 3 0,-7-5 0,6-4 1,-1-1-1,1-2-632,2-2 1,3 1 602,9-11 0,33-22 0,13-11 0</inkml:trace>
  <inkml:trace contextRef="#ctx0" brushRef="#br0">27353 14888 11051,'0'-9'2411,"0"2"-2377,0 7 0,0 7 0,0 4-58,0 3 1,0 2 0,0 0 0,0 0-145,0 0 1,0 0-66,0 0 54,7 0 0,-4 0 0,8-2-128,1-3 0,3-4 90,1-7 0,-6 0-130,1 0 0,0-7 0,5-6 0,0-4-264,0-5 0,0-1 258,0 2 0,-6 1 346,1-7 0,-2 8 1,2-2-1,-4 3 147,0 2 0,-5 5-58,3 0 1,-3 6 599,-2-6-92,0 8 1,0 3-154,0 11 1,0 3 2,0 2-245,0 0 1,0 5 0,0 0 305,0-1-527,0 5 1,0-7 0,1 5 148,5 0-413,-4-5 1,10 5-1,-5-7 50,2 0-292,-5 0 0,10-5-1281,-3-1 662,3-6 1151,2 3 0,21-64 0,6-14 0</inkml:trace>
  <inkml:trace contextRef="#ctx0" brushRef="#br0">27961 14872 9730,'-9'0'1408,"2"0"-1093,7 0 100,0 0-98,-7 0-147,5 0 0,-7 0-22,4 0-88,3 0 0,-7 2-131,4 3 4,-4-3 0,-2 12-263,0-3 0,8-3 1,-2 3 0,3-5-95,2 4 0,5-4 172,0 4 0,8-6-42,-2 1 0,-3 2 332,3-1-56,0-1 1,-1 0-1,1 1 401,2-3-195,-6 6 1,2-7-1,-6 5 799,2 0-431,1-5 103,-6 12-452,0-5 0,-2 5 0,-3-3 208,-6-6 1,2 2-818,-2-1 373,1 6 0,-6-5-842,0 4 1,5-4-915,0-7 1785,8 0 0,24-43 0,15-10 0</inkml:trace>
  <inkml:trace contextRef="#ctx0" brushRef="#br0">28249 15000 7602,'-16'16'278,"0"0"0,0 0 0,0-2 1400,0-3-1386,7-4-109,2 0 0,14-5 1,4 3-1,3-3 303,2-2-444,7-7 1,-5 0-1,5-6-49,0 3 0,-3-1 1,4-5-1,1 0-232,0 0 1,-7 0 123,-2 0 1,0 0-2,-5 0 1,-2 2 0,0 1 0,-2 2 94,-4-1 0,-1 3 192,-2-2 0,-7 8-96,-4-2 0,-5 3 0,-3 2 1,-4 0 416,-2 0 0,3 7-200,-4 4 0,6 3-134,-1 2 1,3 0 0,2 2-1,0 1 178,0 3 1,7 1-303,4-2 1,3-1-234,2 6 0,2-6-154,3 1 0,4-3-977,7-2 1005,7-7 1,2 3-1,7-5 325,0 2 0,21-19 0,6-1 0</inkml:trace>
  <inkml:trace contextRef="#ctx0" brushRef="#br0">29065 14648 11624,'0'16'185,"0"1"1,0 5 0,2 5 292,3 3-444,-3 2 1,5 5-1,-7 0 1,0 1 0,2-1-1,2 1 1,1-5-1201,-2-4 0,-1-1 293,-2-6 1,0-1 872,0-5 0,-35-43 0,-10-10 0</inkml:trace>
  <inkml:trace contextRef="#ctx0" brushRef="#br0">28857 14936 7602,'-9'2'2172,"4"3"-1779,3-3 0,4 5-123,3-7 1,6 5 0,8 1 0,5-3 138,0-1 1,8-2-852,6 0 1,1 0 202,-2 0-342,4-7 0,2 5 1,-2-5-1,0 2 0,-2-1 581,0 3 0,-2-6 0,-5 0 0</inkml:trace>
  <inkml:trace contextRef="#ctx0" brushRef="#br0">29449 14904 6795,'-9'7'1071,"-5"-5"0,5 10-654,-7-6 1,0 6-186,0-1 0,0 8 0,0 3 0,2-1 244,3 2 1,-1-5-283,7 3 1,-6 2-153,6-1 1,-1-1 0,8-5-1,3-2-40,6-3 1,3-4 40,2-7 1,6 0-25,-1 0 0,7-2 0,-3-3 0,2-6-152,0-3 0,-6-2-118,6 0 1,-8-2 207,3-3 0,-6 3 0,-6-3 0,-4 3 156,-5 2 1,-1-5-8,0-1 1,-1 1-158,-5 5 0,-3 0 0,-8 0 1,-3 0-144,-1 0 1,-6 5-78,6 0 1,-1 3-1002,6-3 331,0-3 941,0 12 0,14-12 0,4 5 0</inkml:trace>
  <inkml:trace contextRef="#ctx0" brushRef="#br0">30154 15000 7598,'-11'0'877,"0"0"1,6 0-586,-6 0 0,6-2 0,-4-3 514,2-6 1,-4 2-103,6-1-448,-8 6 0,10-5 0,-8 6 7,-1-3-182,-3 1 0,-1 7 1,0 3-1,0 7 43,0 8 0,6 0-30,-1 6 0,6-4-316,-6 4 1,8-1 104,-3 2-103,4 3 1,2-12 0,2 3 0,4-5 0,6-5-899,8-6 0,-1-3 445,8-2 1,-6-7-912,6-4 1584,-1-10 0,4-16 0,1-8 0,3-7 0,0 1 0</inkml:trace>
  <inkml:trace contextRef="#ctx0" brushRef="#br0">30266 14616 7598,'-11'0'0,"0"0"0,6 0 1038,-6 0 0,2 1-443,-1 5 1,-3 4-208,8 12 0,-2-3 82,1 8-333,5 0 0,-6 10 0,7 2-23,0 2 0,1 0 0,5 4 1,3-5-630,-1 0 1,12-5 327,-4-8 1,4 1-2018,-4-6 2204,7-1 0,16-26 0,11-6 0</inkml:trace>
  <inkml:trace contextRef="#ctx0" brushRef="#br0">30538 14936 7598,'0'16'266,"0"0"139,0 0 0,1-2-99,5-3 1,-3-4 265,8-7-438,7 0 0,0 0 1,5-2-1,-2-3 1,2-4 173,2 0 0,-5-5-114,1 3 1,-5 2-35,-5-1 0,1-1-172,-7-5 1,1 5-35,-6 0 0,-7 8 19,-4-2 0,-5 3 0,-4 2 0,-3 0 223,-2 0 1,4 0 273,-6 0 0,8 7-231,-3 4 1,3 3 0,-1 2-1,-1 0-21,1 0 0,10 5-334,4 1 1,5-1 55,1-5 1,0 5 0,1 1 0,5-5-928,4-4 0,5 1 470,1-3 0,5-2-1174,0 1 1259,8-6 0,-10 3 0,6-7 432,-2 0 0,48-36 0,8-8 0</inkml:trace>
  <inkml:trace contextRef="#ctx0" brushRef="#br0">31098 14904 8117,'-11'0'1063,"0"0"0,6-6-741,-6 1 0,6 0 1102,-6 5-972,1 0 1,-6 2-90,0 3 1,5-2-170,0 8 1,6 0-40,-6 5 1,8 0 135,-2 0-305,-4 0 0,7 2 0,-3 1 260,3 3-386,2-1 0,0-5 1,2 0-1,1 0 1,4 0-250,2 0 1,-4-2-580,6-3 1,0 1 11,5-6 0,0-1-996,0-5 1952,0 0 0,35-50 0,10-12 0</inkml:trace>
  <inkml:trace contextRef="#ctx0" brushRef="#br0">31306 14920 8480,'0'11'3512,"0"-1"-2670,-7 1 1,5 5-333,-3 0 1,1-2-171,-1-3 1,3 8-382,-3-3 0,3 4 51,2-4-245,0 0 0,0 0 0,2 0-3069,3 0 2381,4-7 923,7-2 0,21-78 0,-15 26 0,-1 1 0</inkml:trace>
  <inkml:trace contextRef="#ctx0" brushRef="#br0">31434 14776 7598,'0'-32'0,"0"0"0,0 1 343,0 5 0,-2-3 513,-3 8 0,1 1 1101,-6 10-929,-1 3-1230,-5 7 0,5 5-320,1 0 0,6 8 522,-1-3 0,10 19 0,4 5 0</inkml:trace>
  <inkml:trace contextRef="#ctx0" brushRef="#br0">31738 14936 7597,'-11'5'164,"1"1"0,-3-3 1024,-1-1 1,-2-2 224,0 0 1,5-5-355,1-1-902,6 1 0,-3 3 0,5-1 93,-3-3-167,3 1 1,-10 7 0,5 3 0,-1 6 177,1 3 1,-3 7-261,4 1 0,-4 6-34,4-1 1,-1-2 0,4-1 0,-3 1-204,3 0 1,1-5-287,2 1 0,0-3-316,0-2 0,2-7 0,3-4 0,8-3-673,6-2 1,-1-9 1510,3-7 0,14-25 0,5-12 0,3-8 0,1 1 0</inkml:trace>
  <inkml:trace contextRef="#ctx0" brushRef="#br0">31946 14568 7597,'-16'0'1078,"5"5"169,1 0 1,4 8-773,-4-3 1,4 1-27,-4 5 1,4-2 0,-4 13 1,6 0 88,-1 5-496,-4 0 0,7 5 0,-3 2-267,3 2 0,2-5 0,2-1 0,3-4-1384,6-5 1,1-1 1607,-1 2 0,17-25 0,-1-13 0</inkml:trace>
  <inkml:trace contextRef="#ctx0" brushRef="#br0">32154 14920 7595,'-7'9'0,"3"3"96,-6-6 0,6 6 481,-1-1-301,-4-4 1,7 7 53,-3-3 0,5-4 1,5-2-1,6-3-38,3-2 0,4 0-83,3 0 0,2 0-186,4 0 0,2-7 0,-8-4 1,0-3-171,2-2 0,-7 0-435,0 0 1,-1-2-366,-10-3 852,0-4 1,-12 0-52,-4 4 275,-3 3 1,-4 9 0,-1 2 0,-4 1 0,0 1 662,-1 2 0,-2 8-535,4 6 0,1 3 186,5 2-298,0 7 0,2-4 0,3 8 111,6 2-263,3 1 1,2 0 0,2-1-182,3-3-153,4-6 1,12 5 0,3-8-173,0-1 0,1 2-329,2-12 0,3-1-143,-3-5 0,1 0 300,-1 0 685,3 0 0,2-50 0,9-12 0</inkml:trace>
  <inkml:trace contextRef="#ctx0" brushRef="#br0">27609 16313 7594,'-16'12'72,"0"4"1,1 2 0,3 0 0,1-2 392,-1 0 1,5 0 0,1 1-1,3 3 498,-2 1 0,3 6-332,-4-6-464,5 1 1,2-6-1,3 0-56,1 0-128,1 0 1,1-2-264,3-3 0,-1-4 0,2-7-746,1 0 1,-3-2-197,2-3 1222,-7-11 0,0-30 0,-1-12 0,-3-6 0,0-1 0</inkml:trace>
  <inkml:trace contextRef="#ctx0" brushRef="#br0">27609 16024 7594,'-9'16'0,"-5"-1"-68,3-5 1,4 5-224,1-5 124,5 4 1,1 2 166,0 0 0,42 0 0,12 0 0</inkml:trace>
  <inkml:trace contextRef="#ctx0" brushRef="#br0">27849 16393 7594,'-6'21'283,"1"0"0,-6 1 439,6-6 1,-2 5-198,2 0-436,3-6 1,-5-1 0,7-4 0,2 3 18,3-2 0,-2-3-273,8-2 113,-7-4 0,5 5 0,-4-7-426,6 0 237,-4 0 0,2-2 1,-6-3-138,2-6 0,3-5 87,-3-5 1,-2 3 187,8-4 1,-6-1 0,6 2-1,0 1-13,-2 3 0,5 1 620,-3 0 0,-3 0-1,3 0 1,0 5-1,5 2 682,0 2-888,0 2 1,0 12 183,0 3-660,-7 12 0,5-5 0,-5 5 0,2-4 0,-1-1-1469,3 5 1648,1-4 0,23 12 0,6-5 0</inkml:trace>
  <inkml:trace contextRef="#ctx0" brushRef="#br0">28553 16329 7594,'-7'14'2867,"-4"-4"-2505,-3 5 0,-2-12-184,0 8 1,0-8 544,0 3-429,0-4 1,2-1-255,3 5-11,-3-5-315,12 7-623,-5-8 402,14 7 225,2-5 0,7 5 1,0-6 58,0 5 0,-2-3 300,-3 8 1,3-6 42,-3 6 0,-2-6 85,1 6 0,-4-2-14,4 2 127,-6 10 1,8-14 0,-6 13 610,-3-1-689,-1 1 1,-2-4 0,0 0 83,0 0 0,-2 0-296,-3 0 0,1 0-645,-6 0-460,-1 0-120,-5-7 1,2-4 1196,3-10 0,5-34 0,5-17 0,1-5 0,0 0 0</inkml:trace>
  <inkml:trace contextRef="#ctx0" brushRef="#br0">28745 16024 7594,'16'0'1973,"-5"2"-1003,-1 4 0,-6 4-306,1 12 1,-1-3-123,1 8 0,-3 5-184,3 5 0,-1 6-21,1-6 0,-3 8-241,3-3 1,-1 3-1,-1-2 1,3-6-160,-3-3 1,4-8-429,-1 1 1,1-7-2802,-2 1 1779,-3-10 1513,5 3 0,-21-27 0,-4 3 0</inkml:trace>
  <inkml:trace contextRef="#ctx0" brushRef="#br0">28617 16393 8115,'0'10'2062,"0"1"-1766,7-7 1,4 8 695,10-7 0,-1 1-431,6-6 0,1 0-694,5 0 1,5 0-1,3-2 1,-1-2-2379,0-1 2511,5-7 0,33-19 0,-31 10 0,0 0 0</inkml:trace>
  <inkml:trace contextRef="#ctx0" brushRef="#br0">29081 16441 7594,'0'10'948,"0"1"0,2-7-706,3 1 1,-1-3 0,7-2 0,1 0 474,2 0 1,2-2-487,0-3 0,6 1 0,-1-7 0,0-1-236,2-2 0,-5-2-90,3 0 1,-8 1-70,-2 5 0,-3-5 0,3 5-445,-6-4 420,-3-2 1,-4 5 186,-3 0 1,-4 8 0,-7-3-1,0 5 268,0 1 0,-3 7 168,3 3 1,-4 5-178,9 1 0,-3 0 0,0 0 0,2 0 116,1 0 1,7 5-365,-1 0 0,3 2-154,2-1 1,0-3 0,0 6 0,2-2-321,3-3 1,4-4 233,7-5 0,0 1-681,0-7 0,2 1 1,2-6-1,3 0 912,2 0 0,23-43 0,10-10 0</inkml:trace>
  <inkml:trace contextRef="#ctx0" brushRef="#br0">29609 16393 7594,'0'-11'1107,"0"0"1,0 6-697,0-6 1,0 6-7,0-6 1,-1 6-444,-5-6 0,3 8 97,-8-3 293,0-3-61,-5 8-151,0-6 0,2 8 0,2 5 90,1 4-117,7 5 1,-4 2-1,4 3 1,-1 1 0,1 1 195,2 1 0,2-5-69,0 3 1,0-3-12,0-2 1,0 0-590,0 0-154,0 0 0,7-7-129,4-4 0,-2-3 0,2-4 1,1-3 25,2-6 1,2-3 321,0-2 0,-1 0 253,-5 0 1,3 0 376,-8 0 0,2 0-139,-2 0 1066,-3 0-252,5 0 142,0 7-869,-5 2 0,5 8-102,-7 5 1,0 3-129,0 7 0,6-6 93,-1 1 1,2 0-591,-2 5 1,-3 0 245,4 0 1,1 0-1026,-2 0 1,2-6 88,-2 1 1134,-3-7 0,12-4 0,-5-9 0</inkml:trace>
  <inkml:trace contextRef="#ctx0" brushRef="#br0">30138 16345 7594,'-11'0'211,"0"0"0,6 0 907,-6 0-1006,0-8 0,-5 0 0,2-8 0,2 0-119,1 0 0,2 0-61,-1 0 0,1 5 51,3 0 1,3 6 346,-8-6-64,8 8 1,-12-3 0,6 13 210,1 9 1,-1 6-181,3 4 1,3 5 94,-8-5-338,8 12 1,-5-4 0,8 3 0,0-3 0,0-4-280,0-3 1,6 1 221,-1-7 0,8-1-123,-3-9 0,6-4 0,4-9 0,3-3 126,2-6 0,5-40 0,2-19 0,6-5 0,1 1 0</inkml:trace>
  <inkml:trace contextRef="#ctx0" brushRef="#br0">30186 16008 7594,'-8'16'2371,"7"2"-1709,-5 4 0,5-3-15,1 8 0,1 1-199,5 10 0,3 3-189,7 7 1,0 0-1,0 0 1,0-2-148,0-3 1,1-4-991,5-7 0,-5-7 878,5-4 0,24-25 0,6-6 0</inkml:trace>
  <inkml:trace contextRef="#ctx0" brushRef="#br0">30954 16393 7632,'-11'0'3030,"0"0"-2763,1 0 0,-4-2 0,1-2 0,2-1 129,-1 1 0,3 3-41,-2 1-323,8 0 0,-11 0 0,5 1 173,0 5-291,2 3 1,7 7-55,0 0 0,0 1 0,1 3 0,3 1-168,1-1 0,8-2 81,-2-2 1,3 0 111,2 0 1,5-2-1,0-3 1,1-4 28,1 0 0,-5-5 63,3 3 0,-3-5 149,-2-5 1,0 1 0,-2-7 0,-2 1 243,-1 1 0,-7-5 5,1 3 1,-3-9 16,-2-1-218,-7 0 1,-2 5 0,-7 0-1,0-2 1,0-2 133,0-1 1,-6 0-350,1 5 1,-2 1-339,2 5 1,3-5-1070,-3 5 1056,3 3 1,2 0-1730,0 7 1156,7-8 965,2 7 0,57 1 0,12 9 0</inkml:trace>
  <inkml:trace contextRef="#ctx0" brushRef="#br0">31738 16104 7580,'-7'-16'0,"3"0"59,-6 0 0,4 0 252,-4 0-158,-1 0 0,0 0 1,1 0 605,-3 0-575,-1 0 0,3 7 0,2 2 783,2 0-712,-5 5 1,8-5-1,-5 9 1,2 3-1,2 8 147,-2 6 0,3 6-207,-6 7 0,4 6 0,-4-1 0,4 6-122,-4-6 1,1 8-260,-2-3 95,-3-3 0,10 1 0,-6-8-1239,-3 0 660,-1 7 0,3-13 0,1 1-1313,-3-7 1983,6-4 0,-29-43 0,1-10 0</inkml:trace>
  <inkml:trace contextRef="#ctx0" brushRef="#br0">31226 16281 9693,'7'8'541,"2"7"1,12-12-57,1 8 1,11-6 26,-1 6 1,11-6-148,0 6 0,3-8-603,2 3 0,0 1 182,0-2 56,-7 8 0,-2-12 0,-7 7 0</inkml:trace>
  <inkml:trace contextRef="#ctx0" brushRef="#br0">27769 17321 7580,'0'16'0,"0"2"0,0 1 0,0 3 604,0-3-254,-7 6 0,5-5 0,-3 7 0,3 1 0,2 2 0,0 2 0,0 0 926,0 0 1,-2-5-879,-3 0-239,3-1 1,-5 1-1,5 0 18,-3 1-166,3-5 0,-7 0 0,4-8 0,-6-3 1,-3-3-1044,-2-2 0,0-3-1628,0-10 2660,0-3 0,-15-56 0,-2-14 0</inkml:trace>
  <inkml:trace contextRef="#ctx0" brushRef="#br0">27545 17001 7580,'-11'9'1691,"0"-4"0,6 4-1891,-6 2 1,8-2-184,-3 1 104,5-6 1,1 5-1,1-6 279,5 3 0,52-22 0,21-11 0</inkml:trace>
  <inkml:trace contextRef="#ctx0" brushRef="#br0">27977 17305 7580,'0'16'1434,"0"0"-659,0 0-146,0 0-353,0 0 1,0 0-1,0 0 1,0 0-1,0 2 73,0 3 1,2-3 0,1 3-1,4-3-230,2-2 1,-4-2-25,6-3 0,-5 2-114,4-8 1,1 6 0,5-6-100,0-2 0,0-3-340,0-5 0,0-4-66,0-7 251,0-7 0,-4 4 0,1-8 0,1-2 0,-2 1-461,3 1 1,-8-1 252,-2 6 599,4-6 1,-7 10-1,3-3 885,-3 3-556,-2 9-304,0 2 1,0 20 0,0 3 0,0 1-41,0 1 0,0-2-853,0 0 486,7 0-691,2 0 1,2-2 954,-1-3 0,22 3 0,11-5 0</inkml:trace>
  <inkml:trace contextRef="#ctx0" brushRef="#br0">28793 17193 10830,'-11'0'2721,"1"0"-2507,-1 0 1,-5 0 74,0 0-442,7 0 0,-5 0 1,5-2-271,0-3 337,-5 3 0,5-5-69,-7 7 0,5 2 0,1 1-23,-3 3 1,6 6 107,2-1 0,3-2 15,2 1 0,0 1 0,0 5-59,0 0 1,2 0-50,3 0 0,4-2 104,7-3 0,-2 3 181,-3-3-108,3 3 1,-5 0-1,7-1 486,0-3-343,0 1 1,-7 5-1,-2-2 392,0-3-189,-5 3 0,5-5 436,-7 7-642,-7 0 0,3-2 0,-6-1 233,-3-2-975,-1-8 0,-2 10 0,0-8-257,0-2 0,-2-1-638,-3-2 0,3-7 1483,-3-4 0,-4-38 0,0-12 0</inkml:trace>
  <inkml:trace contextRef="#ctx0" brushRef="#br0">29257 16809 7580,'25'10'592,"-4"1"1,-3 0 823,-2 5 1,0 5-924,0 1 1,-2 1-273,-3-2 1,-4 4 188,-7 7 0,0 5 272,0 1 1,-5-1-341,0-5 1,-6 0-54,6 0-390,-8 0 1,6-7 0,-4-2 0,4-3-1,2-3-550,0-2 1,-3-5-883,3 1 1533,3 3 0,-19-26 0,3 1 0</inkml:trace>
  <inkml:trace contextRef="#ctx0" brushRef="#br0">29017 17081 7580,'0'16'2804,"7"-2"-2070,4-3 0,5-2-367,5-4-26,-3-3 0,14 5 0,0-7 0,9 0 1,3 0 704,-1 0 1,3 0-1059,-3 0 0,7 0 0,0 2 1,-6 1-461,-3 3 0,-4-1 472,-5-5 0,7-14 0,2-4 0</inkml:trace>
  <inkml:trace contextRef="#ctx0" brushRef="#br0">30266 17017 10598,'0'-11'1038,"0"1"-864,-8-1 0,5-3 1,-8 1 144,-1 3 1,3 6-85,-2-1-207,1 3 1,-1 2-1,0 0 1,-1 0-1,-2 0-36,-2 0 0,-1 12-74,1 4 0,0 11 105,0 0-127,0 3 0,0 2 1,2 2-1,4 1 1,4 3-281,4-3 1,-3-1-3,0-2 0,1-2 32,10-3 1,-3-6 0,6-8 353,-2-3 0,-2-27 0,-5-3 0</inkml:trace>
  <inkml:trace contextRef="#ctx0" brushRef="#br0">29881 17209 7580,'9'16'1289,"4"-5"-906,-8-1 0,2-6-128,-1 1 1,-3-3 107,8-2 0,5 0 0,5-2 1,0-1 5,3-3 1,-5-4-699,8 4 1,5-6 0,5 3 0,1-2-2655,1 1 2983,-6 6 0,35-10 0,0 5 0</inkml:trace>
  <inkml:trace contextRef="#ctx0" brushRef="#br0">30554 17193 10326,'-11'0'1635,"0"0"-1353,1 0 1,-6 0-213,0 0-21,7 0 0,-6 5 1,7 2-1,-3 1 0,2 0 89,2 1 0,-4 2-134,6 5 0,-6 0 0,6 0-138,1 0 1,-3 0 26,2 0 1,0 0-63,5 0 1,1 0-22,5 0 1,3-7-128,7-4 1,-6-3 144,1-2 1,0-2 0,5-3 0,0-6-112,0-3 0,0-2 186,0 0 0,0 0 208,0 0 1,-6 0-1,1 0 317,1 0 0,1 5 728,-2 1-343,3 6-486,-12-3 1,5 9-194,-7 3 0,0 4 256,0 7-666,7 0 0,-5 0 0,3 0-93,-3 0 0,-2 0-1117,0 0 815,7 0 0,-4-2-1338,8-3 2009,-7 3 0,31-40 0,1-3 0</inkml:trace>
  <inkml:trace contextRef="#ctx0" brushRef="#br0">31066 17177 7580,'-9'0'-1452,"0"0"1891,4 0 0,1 0 2085,-7 0-1911,8 0 1,-6 0 169,4 0-445,3 0 23,-12 0-125,5 0 1,0 2 0,2 1 0,1 4 164,1 2 1,-2 2-368,2 5 0,3 0 63,-3 0 1,1 0-211,-1 0 92,3 7 1,-5-5 110,7 3-976,0-3 660,0-2 1,0 0-1,2-2-950,3-3 0,4-4 227,7-7 0,0 0 949,0 0 0,28-43 0,8-10 0</inkml:trace>
  <inkml:trace contextRef="#ctx0" brushRef="#br0">31514 16969 7580,'16'0'0,"-5"-2"693,-1-3 1032,-6 3-862,3-5-213,-7 7-441,0 7 1,-5 2-1,-2 7 492,-2 0-580,-2 7 1,0-3 0,2 5 0,0-1 0,2 0 77,0-1 1,-3 3-332,4-4 0,-4 4-365,4-4 0,-4 4-693,4-4-905,-6-1 2095,10-5 0,-26-14 0,1-4 0</inkml:trace>
  <inkml:trace contextRef="#ctx0" brushRef="#br0">31194 17177 7577,'0'9'4455,"7"-2"-4279,2-7 1,7 0-34,0 0 0,0 0-262,0 0 0,7 0-385,4 0 0,-2-2 504,1-3 0,29-25 0,13-13 0</inkml:trace>
  <inkml:trace contextRef="#ctx0" brushRef="#br0">31802 17033 7576,'-7'9'0,"3"5"568,-6-3 0,4-2 0,-4 0 0,-1-1 549,2 1 0,-5 2-750,3 5 0,-3-5-217,-2-1 0,0 1 0,2 7 0,1 1 47,3 3 0,6-1-5,-1-5 0,3 0-289,2 0 0,2 0 0,3-2 0,6-1-367,3-3 1,-3-6 188,-1 1 1,1-3 128,5-2 0,0 0 0,0 0 0,0 0 29,0 0 1,-5-2 91,-1-3 67,1-4 0,3-7 1,-3 0-1,-6 0 313,-3 0 1,-2 0-105,0 0 0,0 0-238,0 0 0,0-5 0,-2-1 0,-1 3-238,-3 1 1,-6 2-347,1 0 1,2 2-280,-1 3 0,4-1 4,-4 6 475,6 1 0,-8 3 371,6-3 0,1 17 0,5-1 0</inkml:trace>
  <inkml:trace contextRef="#ctx0" brushRef="#br0">32122 17065 7576,'5'16'235,"1"0"1,-1 0 377,-5 0 0,0-5-46,0-1-344,0 1 1,0 5-1,0 0 1206,0 0-1068,-7 0 0,5 2 0,-3 1 113,3 3 1,2-1-1,0-5-177,0 0-297,0 0 44,0 0 247,0 0-151,0-7-122,0-2 0,0-9 226,0-3 1,0 1 141,0-6-338,0-8 0,2 0 0,1-5 57,3 0-328,6 5 0,-3-5 0,5 7 32,-3 0-67,3 0 1,-5 0 0,7 0-286,0 0 356,-7 7 0,5-3 1,-5 5-1495,0-2 1161,5 5 0,-10-3 520,7 7 0,-8 7 0,4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0D5212-C97A-3D4C-8CAD-33C7D0975E2F}" type="datetimeFigureOut">
              <a:rPr lang="en-US" smtClean="0"/>
              <a:t>9/9/25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FAC122-7529-0C44-A847-3DA103F10EC7}" type="slidenum">
              <a:rPr lang="en-US" smtClean="0"/>
              <a:t>‹#›</a:t>
            </a:fld>
            <a:endParaRPr lang="en-US"/>
          </a:p>
        </p:txBody>
      </p:sp>
    </p:spTree>
    <p:extLst>
      <p:ext uri="{BB962C8B-B14F-4D97-AF65-F5344CB8AC3E}">
        <p14:creationId xmlns:p14="http://schemas.microsoft.com/office/powerpoint/2010/main" val="984607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Via http://</a:t>
            </a:r>
            <a:r>
              <a:rPr lang="en-US" dirty="0" err="1"/>
              <a:t>gendershades.org</a:t>
            </a:r>
            <a:r>
              <a:rPr lang="en-US" dirty="0"/>
              <a:t>/</a:t>
            </a:r>
            <a:r>
              <a:rPr lang="en-US" dirty="0" err="1"/>
              <a:t>overview.html</a:t>
            </a:r>
            <a:endParaRPr lang="en-US" dirty="0"/>
          </a:p>
        </p:txBody>
      </p:sp>
      <p:sp>
        <p:nvSpPr>
          <p:cNvPr id="4" name="Slide Number Placeholder 3"/>
          <p:cNvSpPr>
            <a:spLocks noGrp="1"/>
          </p:cNvSpPr>
          <p:nvPr>
            <p:ph type="sldNum" sz="quarter" idx="5"/>
          </p:nvPr>
        </p:nvSpPr>
        <p:spPr/>
        <p:txBody>
          <a:bodyPr/>
          <a:lstStyle/>
          <a:p>
            <a:fld id="{6EFAC122-7529-0C44-A847-3DA103F10EC7}" type="slidenum">
              <a:rPr lang="en-US" smtClean="0"/>
              <a:t>22</a:t>
            </a:fld>
            <a:endParaRPr lang="en-US"/>
          </a:p>
        </p:txBody>
      </p:sp>
    </p:spTree>
    <p:extLst>
      <p:ext uri="{BB962C8B-B14F-4D97-AF65-F5344CB8AC3E}">
        <p14:creationId xmlns:p14="http://schemas.microsoft.com/office/powerpoint/2010/main" val="254420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56EE4C-7259-9E46-AAF5-D27989ED8BC4}" type="slidenum">
              <a:rPr lang="en-US" smtClean="0"/>
              <a:t>44</a:t>
            </a:fld>
            <a:endParaRPr lang="en-US"/>
          </a:p>
        </p:txBody>
      </p:sp>
    </p:spTree>
    <p:extLst>
      <p:ext uri="{BB962C8B-B14F-4D97-AF65-F5344CB8AC3E}">
        <p14:creationId xmlns:p14="http://schemas.microsoft.com/office/powerpoint/2010/main" val="3803381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56EE4C-7259-9E46-AAF5-D27989ED8BC4}" type="slidenum">
              <a:rPr lang="en-US" smtClean="0"/>
              <a:t>45</a:t>
            </a:fld>
            <a:endParaRPr lang="en-US"/>
          </a:p>
        </p:txBody>
      </p:sp>
    </p:spTree>
    <p:extLst>
      <p:ext uri="{BB962C8B-B14F-4D97-AF65-F5344CB8AC3E}">
        <p14:creationId xmlns:p14="http://schemas.microsoft.com/office/powerpoint/2010/main" val="543813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56EE4C-7259-9E46-AAF5-D27989ED8BC4}" type="slidenum">
              <a:rPr lang="en-US" smtClean="0"/>
              <a:t>46</a:t>
            </a:fld>
            <a:endParaRPr lang="en-US"/>
          </a:p>
        </p:txBody>
      </p:sp>
    </p:spTree>
    <p:extLst>
      <p:ext uri="{BB962C8B-B14F-4D97-AF65-F5344CB8AC3E}">
        <p14:creationId xmlns:p14="http://schemas.microsoft.com/office/powerpoint/2010/main" val="2107371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Labels are a proxy for approximating some abstract construct.</a:t>
            </a:r>
          </a:p>
          <a:p>
            <a:r>
              <a:rPr lang="en-US" dirty="0"/>
              <a:t>Credit score is a proxy for creditworthiness</a:t>
            </a:r>
          </a:p>
          <a:p>
            <a:endParaRPr lang="en-US" dirty="0"/>
          </a:p>
          <a:p>
            <a:r>
              <a:rPr lang="en-US" dirty="0"/>
              <a:t>GPA is oversimplification for measuring success in grad school.</a:t>
            </a:r>
          </a:p>
          <a:p>
            <a:r>
              <a:rPr lang="en-US" dirty="0"/>
              <a:t>Workers at different location might have a different total count of errors depending on which locations are monitored heavily.</a:t>
            </a:r>
          </a:p>
          <a:p>
            <a:r>
              <a:rPr lang="en-US" dirty="0"/>
              <a:t>Also creates a feedback loop.</a:t>
            </a:r>
          </a:p>
        </p:txBody>
      </p:sp>
      <p:sp>
        <p:nvSpPr>
          <p:cNvPr id="4" name="Slide Number Placeholder 3"/>
          <p:cNvSpPr>
            <a:spLocks noGrp="1"/>
          </p:cNvSpPr>
          <p:nvPr>
            <p:ph type="sldNum" sz="quarter" idx="5"/>
          </p:nvPr>
        </p:nvSpPr>
        <p:spPr/>
        <p:txBody>
          <a:bodyPr/>
          <a:lstStyle/>
          <a:p>
            <a:fld id="{8D56EE4C-7259-9E46-AAF5-D27989ED8BC4}" type="slidenum">
              <a:rPr lang="en-US" smtClean="0"/>
              <a:t>47</a:t>
            </a:fld>
            <a:endParaRPr lang="en-US"/>
          </a:p>
        </p:txBody>
      </p:sp>
    </p:spTree>
    <p:extLst>
      <p:ext uri="{BB962C8B-B14F-4D97-AF65-F5344CB8AC3E}">
        <p14:creationId xmlns:p14="http://schemas.microsoft.com/office/powerpoint/2010/main" val="2625099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Higher false positive rates for black defendants.</a:t>
            </a:r>
          </a:p>
        </p:txBody>
      </p:sp>
      <p:sp>
        <p:nvSpPr>
          <p:cNvPr id="4" name="Slide Number Placeholder 3"/>
          <p:cNvSpPr>
            <a:spLocks noGrp="1"/>
          </p:cNvSpPr>
          <p:nvPr>
            <p:ph type="sldNum" sz="quarter" idx="5"/>
          </p:nvPr>
        </p:nvSpPr>
        <p:spPr/>
        <p:txBody>
          <a:bodyPr/>
          <a:lstStyle/>
          <a:p>
            <a:fld id="{8D56EE4C-7259-9E46-AAF5-D27989ED8BC4}" type="slidenum">
              <a:rPr lang="en-US" smtClean="0"/>
              <a:t>48</a:t>
            </a:fld>
            <a:endParaRPr lang="en-US"/>
          </a:p>
        </p:txBody>
      </p:sp>
    </p:spTree>
    <p:extLst>
      <p:ext uri="{BB962C8B-B14F-4D97-AF65-F5344CB8AC3E}">
        <p14:creationId xmlns:p14="http://schemas.microsoft.com/office/powerpoint/2010/main" val="2091681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56EE4C-7259-9E46-AAF5-D27989ED8BC4}" type="slidenum">
              <a:rPr lang="en-US" smtClean="0"/>
              <a:t>49</a:t>
            </a:fld>
            <a:endParaRPr lang="en-US"/>
          </a:p>
        </p:txBody>
      </p:sp>
    </p:spTree>
    <p:extLst>
      <p:ext uri="{BB962C8B-B14F-4D97-AF65-F5344CB8AC3E}">
        <p14:creationId xmlns:p14="http://schemas.microsoft.com/office/powerpoint/2010/main" val="4273225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56EE4C-7259-9E46-AAF5-D27989ED8BC4}" type="slidenum">
              <a:rPr lang="en-US" smtClean="0"/>
              <a:t>50</a:t>
            </a:fld>
            <a:endParaRPr lang="en-US"/>
          </a:p>
        </p:txBody>
      </p:sp>
    </p:spTree>
    <p:extLst>
      <p:ext uri="{BB962C8B-B14F-4D97-AF65-F5344CB8AC3E}">
        <p14:creationId xmlns:p14="http://schemas.microsoft.com/office/powerpoint/2010/main" val="1601129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56EE4C-7259-9E46-AAF5-D27989ED8BC4}" type="slidenum">
              <a:rPr lang="en-US" smtClean="0"/>
              <a:t>51</a:t>
            </a:fld>
            <a:endParaRPr lang="en-US"/>
          </a:p>
        </p:txBody>
      </p:sp>
    </p:spTree>
    <p:extLst>
      <p:ext uri="{BB962C8B-B14F-4D97-AF65-F5344CB8AC3E}">
        <p14:creationId xmlns:p14="http://schemas.microsoft.com/office/powerpoint/2010/main" val="3950952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tweets were flagged as harmful or aggressive when they were just lyrics from a local rapper.</a:t>
            </a:r>
          </a:p>
        </p:txBody>
      </p:sp>
      <p:sp>
        <p:nvSpPr>
          <p:cNvPr id="4" name="Slide Number Placeholder 3"/>
          <p:cNvSpPr>
            <a:spLocks noGrp="1"/>
          </p:cNvSpPr>
          <p:nvPr>
            <p:ph type="sldNum" sz="quarter" idx="5"/>
          </p:nvPr>
        </p:nvSpPr>
        <p:spPr/>
        <p:txBody>
          <a:bodyPr/>
          <a:lstStyle/>
          <a:p>
            <a:fld id="{8D56EE4C-7259-9E46-AAF5-D27989ED8BC4}" type="slidenum">
              <a:rPr lang="en-US" smtClean="0"/>
              <a:t>52</a:t>
            </a:fld>
            <a:endParaRPr lang="en-US"/>
          </a:p>
        </p:txBody>
      </p:sp>
    </p:spTree>
    <p:extLst>
      <p:ext uri="{BB962C8B-B14F-4D97-AF65-F5344CB8AC3E}">
        <p14:creationId xmlns:p14="http://schemas.microsoft.com/office/powerpoint/2010/main" val="3877202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56EE4C-7259-9E46-AAF5-D27989ED8BC4}" type="slidenum">
              <a:rPr lang="en-US" smtClean="0"/>
              <a:t>53</a:t>
            </a:fld>
            <a:endParaRPr lang="en-US"/>
          </a:p>
        </p:txBody>
      </p:sp>
    </p:spTree>
    <p:extLst>
      <p:ext uri="{BB962C8B-B14F-4D97-AF65-F5344CB8AC3E}">
        <p14:creationId xmlns:p14="http://schemas.microsoft.com/office/powerpoint/2010/main" val="1563435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1596D-6DC1-574E-2772-ACE59FDB7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AEEFD-ED66-FF25-8D4B-972BE6250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5FF7C-7BFC-7A76-9086-9DE698DB2E02}"/>
              </a:ext>
            </a:extLst>
          </p:cNvPr>
          <p:cNvSpPr>
            <a:spLocks noGrp="1"/>
          </p:cNvSpPr>
          <p:nvPr>
            <p:ph type="body" idx="1"/>
          </p:nvPr>
        </p:nvSpPr>
        <p:spPr/>
        <p:txBody>
          <a:bodyPr/>
          <a:lstStyle/>
          <a:p>
            <a:r>
              <a:rPr lang="en-US" dirty="0"/>
              <a:t>Via http://</a:t>
            </a:r>
            <a:r>
              <a:rPr lang="en-US" dirty="0" err="1"/>
              <a:t>gendershades.org</a:t>
            </a:r>
            <a:r>
              <a:rPr lang="en-US" dirty="0"/>
              <a:t>/</a:t>
            </a:r>
            <a:r>
              <a:rPr lang="en-US" dirty="0" err="1"/>
              <a:t>overview.html</a:t>
            </a:r>
            <a:endParaRPr lang="en-US" dirty="0"/>
          </a:p>
        </p:txBody>
      </p:sp>
      <p:sp>
        <p:nvSpPr>
          <p:cNvPr id="4" name="Slide Number Placeholder 3">
            <a:extLst>
              <a:ext uri="{FF2B5EF4-FFF2-40B4-BE49-F238E27FC236}">
                <a16:creationId xmlns:a16="http://schemas.microsoft.com/office/drawing/2014/main" id="{E6F414F4-078B-5C3B-9561-48B945065066}"/>
              </a:ext>
            </a:extLst>
          </p:cNvPr>
          <p:cNvSpPr>
            <a:spLocks noGrp="1"/>
          </p:cNvSpPr>
          <p:nvPr>
            <p:ph type="sldNum" sz="quarter" idx="5"/>
          </p:nvPr>
        </p:nvSpPr>
        <p:spPr/>
        <p:txBody>
          <a:bodyPr/>
          <a:lstStyle/>
          <a:p>
            <a:fld id="{6EFAC122-7529-0C44-A847-3DA103F10EC7}" type="slidenum">
              <a:rPr lang="en-US" smtClean="0"/>
              <a:t>23</a:t>
            </a:fld>
            <a:endParaRPr lang="en-US"/>
          </a:p>
        </p:txBody>
      </p:sp>
    </p:spTree>
    <p:extLst>
      <p:ext uri="{BB962C8B-B14F-4D97-AF65-F5344CB8AC3E}">
        <p14:creationId xmlns:p14="http://schemas.microsoft.com/office/powerpoint/2010/main" val="2900887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Similarly, internet photos may have photos of criminals not caught.</a:t>
            </a:r>
          </a:p>
          <a:p>
            <a:endParaRPr lang="en-US" dirty="0"/>
          </a:p>
        </p:txBody>
      </p:sp>
      <p:sp>
        <p:nvSpPr>
          <p:cNvPr id="4" name="Slide Number Placeholder 3"/>
          <p:cNvSpPr>
            <a:spLocks noGrp="1"/>
          </p:cNvSpPr>
          <p:nvPr>
            <p:ph type="sldNum" sz="quarter" idx="5"/>
          </p:nvPr>
        </p:nvSpPr>
        <p:spPr/>
        <p:txBody>
          <a:bodyPr/>
          <a:lstStyle/>
          <a:p>
            <a:fld id="{8D56EE4C-7259-9E46-AAF5-D27989ED8BC4}" type="slidenum">
              <a:rPr lang="en-US" smtClean="0"/>
              <a:t>56</a:t>
            </a:fld>
            <a:endParaRPr lang="en-US"/>
          </a:p>
        </p:txBody>
      </p:sp>
    </p:spTree>
    <p:extLst>
      <p:ext uri="{BB962C8B-B14F-4D97-AF65-F5344CB8AC3E}">
        <p14:creationId xmlns:p14="http://schemas.microsoft.com/office/powerpoint/2010/main" val="208916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into other half socio-economic impact</a:t>
            </a:r>
          </a:p>
        </p:txBody>
      </p:sp>
      <p:sp>
        <p:nvSpPr>
          <p:cNvPr id="4" name="Slide Number Placeholder 3"/>
          <p:cNvSpPr>
            <a:spLocks noGrp="1"/>
          </p:cNvSpPr>
          <p:nvPr>
            <p:ph type="sldNum" sz="quarter" idx="5"/>
          </p:nvPr>
        </p:nvSpPr>
        <p:spPr/>
        <p:txBody>
          <a:bodyPr/>
          <a:lstStyle/>
          <a:p>
            <a:fld id="{8D56EE4C-7259-9E46-AAF5-D27989ED8BC4}" type="slidenum">
              <a:rPr lang="en-US" smtClean="0"/>
              <a:t>57</a:t>
            </a:fld>
            <a:endParaRPr lang="en-US"/>
          </a:p>
        </p:txBody>
      </p:sp>
    </p:spTree>
    <p:extLst>
      <p:ext uri="{BB962C8B-B14F-4D97-AF65-F5344CB8AC3E}">
        <p14:creationId xmlns:p14="http://schemas.microsoft.com/office/powerpoint/2010/main" val="996491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Blind </a:t>
            </a:r>
            <a:r>
              <a:rPr lang="en-US" dirty="0" err="1"/>
              <a:t>sacling</a:t>
            </a:r>
            <a:r>
              <a:rPr lang="en-US" dirty="0"/>
              <a:t> of LLM is not the solution.</a:t>
            </a:r>
          </a:p>
        </p:txBody>
      </p:sp>
      <p:sp>
        <p:nvSpPr>
          <p:cNvPr id="4" name="Slide Number Placeholder 3"/>
          <p:cNvSpPr>
            <a:spLocks noGrp="1"/>
          </p:cNvSpPr>
          <p:nvPr>
            <p:ph type="sldNum" sz="quarter" idx="5"/>
          </p:nvPr>
        </p:nvSpPr>
        <p:spPr/>
        <p:txBody>
          <a:bodyPr/>
          <a:lstStyle/>
          <a:p>
            <a:fld id="{8D56EE4C-7259-9E46-AAF5-D27989ED8BC4}" type="slidenum">
              <a:rPr lang="en-US" smtClean="0"/>
              <a:t>63</a:t>
            </a:fld>
            <a:endParaRPr lang="en-US"/>
          </a:p>
        </p:txBody>
      </p:sp>
    </p:spTree>
    <p:extLst>
      <p:ext uri="{BB962C8B-B14F-4D97-AF65-F5344CB8AC3E}">
        <p14:creationId xmlns:p14="http://schemas.microsoft.com/office/powerpoint/2010/main" val="2398560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Jacky Chang, the chief technology officer for </a:t>
            </a:r>
            <a:r>
              <a:rPr lang="en-US" dirty="0" err="1"/>
              <a:t>Mr</a:t>
            </a:r>
            <a:r>
              <a:rPr lang="en-US" dirty="0"/>
              <a:t> Biden’s campaign in 2020, points out that most voters tend to view all messages about politics as spam, whether they encounter them through television advertising, robocalls, websites or social media. She therefore doubts that AI will have a big impact on next year’s election, even assuming it is capable of producing much slicker and more targeted appeals.</a:t>
            </a:r>
          </a:p>
        </p:txBody>
      </p:sp>
      <p:sp>
        <p:nvSpPr>
          <p:cNvPr id="4" name="Slide Number Placeholder 3"/>
          <p:cNvSpPr>
            <a:spLocks noGrp="1"/>
          </p:cNvSpPr>
          <p:nvPr>
            <p:ph type="sldNum" sz="quarter" idx="5"/>
          </p:nvPr>
        </p:nvSpPr>
        <p:spPr/>
        <p:txBody>
          <a:bodyPr/>
          <a:lstStyle/>
          <a:p>
            <a:fld id="{8D56EE4C-7259-9E46-AAF5-D27989ED8BC4}" type="slidenum">
              <a:rPr lang="en-US" smtClean="0"/>
              <a:t>64</a:t>
            </a:fld>
            <a:endParaRPr lang="en-US"/>
          </a:p>
        </p:txBody>
      </p:sp>
    </p:spTree>
    <p:extLst>
      <p:ext uri="{BB962C8B-B14F-4D97-AF65-F5344CB8AC3E}">
        <p14:creationId xmlns:p14="http://schemas.microsoft.com/office/powerpoint/2010/main" val="861159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a:t>
            </a:r>
          </a:p>
          <a:p>
            <a:r>
              <a:rPr lang="en-US" dirty="0"/>
              <a:t>Prohibited Systems : </a:t>
            </a:r>
          </a:p>
          <a:p>
            <a:r>
              <a:rPr lang="en-US" dirty="0"/>
              <a:t>deploying </a:t>
            </a:r>
            <a:r>
              <a:rPr lang="en-US" b="1" dirty="0"/>
              <a:t>subliminal, manipulative, or deceptive techniques</a:t>
            </a:r>
            <a:r>
              <a:rPr lang="en-US" dirty="0"/>
              <a:t> </a:t>
            </a:r>
          </a:p>
          <a:p>
            <a:r>
              <a:rPr lang="en-US" b="1" dirty="0"/>
              <a:t>exploiting vulnerabilities</a:t>
            </a:r>
            <a:r>
              <a:rPr lang="en-US" dirty="0"/>
              <a:t> related to age, disability, or socio-economic circumstances</a:t>
            </a:r>
          </a:p>
          <a:p>
            <a:r>
              <a:rPr lang="en-US" b="1" dirty="0"/>
              <a:t>biometric </a:t>
            </a:r>
            <a:r>
              <a:rPr lang="en-US" b="1" dirty="0" err="1"/>
              <a:t>categorisation</a:t>
            </a:r>
            <a:r>
              <a:rPr lang="en-US" b="1" dirty="0"/>
              <a:t> systems</a:t>
            </a:r>
          </a:p>
          <a:p>
            <a:r>
              <a:rPr lang="en-US" b="1" dirty="0"/>
              <a:t>social scoring</a:t>
            </a:r>
          </a:p>
          <a:p>
            <a:r>
              <a:rPr lang="en-US" b="1" dirty="0"/>
              <a:t>assessing the risk of an individual committing criminal offenses</a:t>
            </a:r>
          </a:p>
          <a:p>
            <a:endParaRPr lang="en-US" dirty="0"/>
          </a:p>
        </p:txBody>
      </p:sp>
      <p:sp>
        <p:nvSpPr>
          <p:cNvPr id="4" name="Slide Number Placeholder 3"/>
          <p:cNvSpPr>
            <a:spLocks noGrp="1"/>
          </p:cNvSpPr>
          <p:nvPr>
            <p:ph type="sldNum" sz="quarter" idx="5"/>
          </p:nvPr>
        </p:nvSpPr>
        <p:spPr/>
        <p:txBody>
          <a:bodyPr/>
          <a:lstStyle/>
          <a:p>
            <a:fld id="{8D56EE4C-7259-9E46-AAF5-D27989ED8BC4}" type="slidenum">
              <a:rPr lang="en-US" smtClean="0"/>
              <a:t>65</a:t>
            </a:fld>
            <a:endParaRPr lang="en-US"/>
          </a:p>
        </p:txBody>
      </p:sp>
    </p:spTree>
    <p:extLst>
      <p:ext uri="{BB962C8B-B14F-4D97-AF65-F5344CB8AC3E}">
        <p14:creationId xmlns:p14="http://schemas.microsoft.com/office/powerpoint/2010/main" val="275631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ED9EA-4C10-8B2E-E668-8885AFFF1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5CED7-546A-715B-558B-B7BD4E5B53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F098C-F6CE-1ECB-5091-0E364AD88114}"/>
              </a:ext>
            </a:extLst>
          </p:cNvPr>
          <p:cNvSpPr>
            <a:spLocks noGrp="1"/>
          </p:cNvSpPr>
          <p:nvPr>
            <p:ph type="body" idx="1"/>
          </p:nvPr>
        </p:nvSpPr>
        <p:spPr/>
        <p:txBody>
          <a:bodyPr/>
          <a:lstStyle/>
          <a:p>
            <a:r>
              <a:rPr lang="en-US" dirty="0"/>
              <a:t>Via http://</a:t>
            </a:r>
            <a:r>
              <a:rPr lang="en-US" dirty="0" err="1"/>
              <a:t>gendershades.org</a:t>
            </a:r>
            <a:r>
              <a:rPr lang="en-US" dirty="0"/>
              <a:t>/</a:t>
            </a:r>
            <a:r>
              <a:rPr lang="en-US" dirty="0" err="1"/>
              <a:t>overview.html</a:t>
            </a:r>
            <a:endParaRPr lang="en-US" dirty="0"/>
          </a:p>
        </p:txBody>
      </p:sp>
      <p:sp>
        <p:nvSpPr>
          <p:cNvPr id="4" name="Slide Number Placeholder 3">
            <a:extLst>
              <a:ext uri="{FF2B5EF4-FFF2-40B4-BE49-F238E27FC236}">
                <a16:creationId xmlns:a16="http://schemas.microsoft.com/office/drawing/2014/main" id="{E1FC5018-DCB3-46AD-6291-682CD26B2972}"/>
              </a:ext>
            </a:extLst>
          </p:cNvPr>
          <p:cNvSpPr>
            <a:spLocks noGrp="1"/>
          </p:cNvSpPr>
          <p:nvPr>
            <p:ph type="sldNum" sz="quarter" idx="5"/>
          </p:nvPr>
        </p:nvSpPr>
        <p:spPr/>
        <p:txBody>
          <a:bodyPr/>
          <a:lstStyle/>
          <a:p>
            <a:fld id="{6EFAC122-7529-0C44-A847-3DA103F10EC7}" type="slidenum">
              <a:rPr lang="en-US" smtClean="0"/>
              <a:t>24</a:t>
            </a:fld>
            <a:endParaRPr lang="en-US"/>
          </a:p>
        </p:txBody>
      </p:sp>
    </p:spTree>
    <p:extLst>
      <p:ext uri="{BB962C8B-B14F-4D97-AF65-F5344CB8AC3E}">
        <p14:creationId xmlns:p14="http://schemas.microsoft.com/office/powerpoint/2010/main" val="2245784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DCB6C-5567-9BE5-D573-000597373B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87519-84DE-A802-18BD-B883B9D4DD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C3AD88-524A-5FE2-0481-B2BA4D7A7E4F}"/>
              </a:ext>
            </a:extLst>
          </p:cNvPr>
          <p:cNvSpPr>
            <a:spLocks noGrp="1"/>
          </p:cNvSpPr>
          <p:nvPr>
            <p:ph type="body" idx="1"/>
          </p:nvPr>
        </p:nvSpPr>
        <p:spPr/>
        <p:txBody>
          <a:bodyPr/>
          <a:lstStyle/>
          <a:p>
            <a:r>
              <a:rPr lang="en-US" dirty="0"/>
              <a:t>Via http://</a:t>
            </a:r>
            <a:r>
              <a:rPr lang="en-US" dirty="0" err="1"/>
              <a:t>gendershades.org</a:t>
            </a:r>
            <a:r>
              <a:rPr lang="en-US" dirty="0"/>
              <a:t>/</a:t>
            </a:r>
            <a:r>
              <a:rPr lang="en-US" dirty="0" err="1"/>
              <a:t>overview.html</a:t>
            </a:r>
            <a:endParaRPr lang="en-US" dirty="0"/>
          </a:p>
        </p:txBody>
      </p:sp>
      <p:sp>
        <p:nvSpPr>
          <p:cNvPr id="4" name="Slide Number Placeholder 3">
            <a:extLst>
              <a:ext uri="{FF2B5EF4-FFF2-40B4-BE49-F238E27FC236}">
                <a16:creationId xmlns:a16="http://schemas.microsoft.com/office/drawing/2014/main" id="{FC79AB0F-D1BE-F6D2-2150-9B8A2A30E930}"/>
              </a:ext>
            </a:extLst>
          </p:cNvPr>
          <p:cNvSpPr>
            <a:spLocks noGrp="1"/>
          </p:cNvSpPr>
          <p:nvPr>
            <p:ph type="sldNum" sz="quarter" idx="5"/>
          </p:nvPr>
        </p:nvSpPr>
        <p:spPr/>
        <p:txBody>
          <a:bodyPr/>
          <a:lstStyle/>
          <a:p>
            <a:fld id="{6EFAC122-7529-0C44-A847-3DA103F10EC7}" type="slidenum">
              <a:rPr lang="en-US" smtClean="0"/>
              <a:t>25</a:t>
            </a:fld>
            <a:endParaRPr lang="en-US"/>
          </a:p>
        </p:txBody>
      </p:sp>
    </p:spTree>
    <p:extLst>
      <p:ext uri="{BB962C8B-B14F-4D97-AF65-F5344CB8AC3E}">
        <p14:creationId xmlns:p14="http://schemas.microsoft.com/office/powerpoint/2010/main" val="214228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bad because black people need to exaggerate their smiles</a:t>
            </a:r>
            <a:r>
              <a:rPr lang="en-US" baseline="0" dirty="0"/>
              <a:t> to be evaluated to be as happy as white people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D56EE4C-7259-9E46-AAF5-D27989ED8BC4}" type="slidenum">
              <a:rPr lang="en-US" smtClean="0"/>
              <a:t>32</a:t>
            </a:fld>
            <a:endParaRPr lang="en-US"/>
          </a:p>
        </p:txBody>
      </p:sp>
    </p:spTree>
    <p:extLst>
      <p:ext uri="{BB962C8B-B14F-4D97-AF65-F5344CB8AC3E}">
        <p14:creationId xmlns:p14="http://schemas.microsoft.com/office/powerpoint/2010/main" val="2367308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Vision system are not the only ones affected by bias</a:t>
            </a:r>
          </a:p>
        </p:txBody>
      </p:sp>
      <p:sp>
        <p:nvSpPr>
          <p:cNvPr id="4" name="Slide Number Placeholder 3"/>
          <p:cNvSpPr>
            <a:spLocks noGrp="1"/>
          </p:cNvSpPr>
          <p:nvPr>
            <p:ph type="sldNum" sz="quarter" idx="5"/>
          </p:nvPr>
        </p:nvSpPr>
        <p:spPr/>
        <p:txBody>
          <a:bodyPr/>
          <a:lstStyle/>
          <a:p>
            <a:fld id="{8D56EE4C-7259-9E46-AAF5-D27989ED8BC4}" type="slidenum">
              <a:rPr lang="en-US" smtClean="0"/>
              <a:t>35</a:t>
            </a:fld>
            <a:endParaRPr lang="en-US"/>
          </a:p>
        </p:txBody>
      </p:sp>
    </p:spTree>
    <p:extLst>
      <p:ext uri="{BB962C8B-B14F-4D97-AF65-F5344CB8AC3E}">
        <p14:creationId xmlns:p14="http://schemas.microsoft.com/office/powerpoint/2010/main" val="346259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 bias:  misalignment between world and values/objectives to be encoded &amp; propagated in an AI model</a:t>
            </a:r>
          </a:p>
          <a:p>
            <a:r>
              <a:rPr lang="en-US" dirty="0"/>
              <a:t>Representation bias: underrepresenting development population yields poor generalization for some part of use population</a:t>
            </a:r>
          </a:p>
          <a:p>
            <a:r>
              <a:rPr lang="en-US" dirty="0"/>
              <a:t>Measurement bias: chosen features/labels may leave out important factors or introduce noise that leads to differential performance</a:t>
            </a:r>
          </a:p>
          <a:p>
            <a:r>
              <a:rPr lang="en-US" dirty="0"/>
              <a:t>Aggregation bias: inappropriate combination of distinct populations, a single model is unlikely to suit all subgroups</a:t>
            </a:r>
          </a:p>
          <a:p>
            <a:r>
              <a:rPr lang="en-US" dirty="0"/>
              <a:t>Learning bias: modeling choices amplify performance disparities across different examples in the data, e.g., prioritizing compact, limited-capacity models yields models that lean to preserve info about most frequent features </a:t>
            </a:r>
          </a:p>
          <a:p>
            <a:r>
              <a:rPr lang="en-US" dirty="0"/>
              <a:t>Evaluation bias: misalignment between testing and use populations or inappropriate performance metrics</a:t>
            </a:r>
          </a:p>
          <a:p>
            <a:r>
              <a:rPr lang="en-US" dirty="0"/>
              <a:t>Deployment bias: AI model is used or interpreted in inappropriate ways </a:t>
            </a:r>
          </a:p>
        </p:txBody>
      </p:sp>
      <p:sp>
        <p:nvSpPr>
          <p:cNvPr id="4" name="Slide Number Placeholder 3"/>
          <p:cNvSpPr>
            <a:spLocks noGrp="1"/>
          </p:cNvSpPr>
          <p:nvPr>
            <p:ph type="sldNum" sz="quarter" idx="5"/>
          </p:nvPr>
        </p:nvSpPr>
        <p:spPr/>
        <p:txBody>
          <a:bodyPr/>
          <a:lstStyle/>
          <a:p>
            <a:fld id="{8D56EE4C-7259-9E46-AAF5-D27989ED8BC4}" type="slidenum">
              <a:rPr lang="en-US" smtClean="0"/>
              <a:t>41</a:t>
            </a:fld>
            <a:endParaRPr lang="en-US"/>
          </a:p>
        </p:txBody>
      </p:sp>
    </p:spTree>
    <p:extLst>
      <p:ext uri="{BB962C8B-B14F-4D97-AF65-F5344CB8AC3E}">
        <p14:creationId xmlns:p14="http://schemas.microsoft.com/office/powerpoint/2010/main" val="2562073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56EE4C-7259-9E46-AAF5-D27989ED8BC4}" type="slidenum">
              <a:rPr lang="en-US" smtClean="0"/>
              <a:t>42</a:t>
            </a:fld>
            <a:endParaRPr lang="en-US"/>
          </a:p>
        </p:txBody>
      </p:sp>
    </p:spTree>
    <p:extLst>
      <p:ext uri="{BB962C8B-B14F-4D97-AF65-F5344CB8AC3E}">
        <p14:creationId xmlns:p14="http://schemas.microsoft.com/office/powerpoint/2010/main" val="1325071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56EE4C-7259-9E46-AAF5-D27989ED8BC4}" type="slidenum">
              <a:rPr lang="en-US" smtClean="0"/>
              <a:t>43</a:t>
            </a:fld>
            <a:endParaRPr lang="en-US"/>
          </a:p>
        </p:txBody>
      </p:sp>
    </p:spTree>
    <p:extLst>
      <p:ext uri="{BB962C8B-B14F-4D97-AF65-F5344CB8AC3E}">
        <p14:creationId xmlns:p14="http://schemas.microsoft.com/office/powerpoint/2010/main" val="128901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9D9A5-663A-6B70-209E-4BA61FC2E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EF2EDB-6422-0730-EA93-C8FDDFD511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7F4487-F2BA-2539-887D-A1567781792D}"/>
              </a:ext>
            </a:extLst>
          </p:cNvPr>
          <p:cNvSpPr>
            <a:spLocks noGrp="1"/>
          </p:cNvSpPr>
          <p:nvPr>
            <p:ph type="dt" sz="half" idx="10"/>
          </p:nvPr>
        </p:nvSpPr>
        <p:spPr/>
        <p:txBody>
          <a:bodyPr/>
          <a:lstStyle/>
          <a:p>
            <a:fld id="{83EF0A53-0DFF-0148-A23E-BC101EC1655A}" type="datetimeFigureOut">
              <a:rPr lang="en-US" smtClean="0"/>
              <a:t>9/9/25</a:t>
            </a:fld>
            <a:endParaRPr lang="en-US"/>
          </a:p>
        </p:txBody>
      </p:sp>
      <p:sp>
        <p:nvSpPr>
          <p:cNvPr id="5" name="Footer Placeholder 4">
            <a:extLst>
              <a:ext uri="{FF2B5EF4-FFF2-40B4-BE49-F238E27FC236}">
                <a16:creationId xmlns:a16="http://schemas.microsoft.com/office/drawing/2014/main" id="{5767957E-943B-66B1-F2B1-A8403720C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BB8CB-6D3A-BA64-7C71-E161AD183227}"/>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2309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23404-7348-C52E-4355-CBB91770EB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BFD088-464B-78E7-7E8A-12045E4D4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D05EDF-EE5D-AA74-F775-3CCCC959BAF9}"/>
              </a:ext>
            </a:extLst>
          </p:cNvPr>
          <p:cNvSpPr>
            <a:spLocks noGrp="1"/>
          </p:cNvSpPr>
          <p:nvPr>
            <p:ph type="dt" sz="half" idx="10"/>
          </p:nvPr>
        </p:nvSpPr>
        <p:spPr/>
        <p:txBody>
          <a:bodyPr/>
          <a:lstStyle/>
          <a:p>
            <a:fld id="{83EF0A53-0DFF-0148-A23E-BC101EC1655A}" type="datetimeFigureOut">
              <a:rPr lang="en-US" smtClean="0"/>
              <a:t>9/9/25</a:t>
            </a:fld>
            <a:endParaRPr lang="en-US"/>
          </a:p>
        </p:txBody>
      </p:sp>
      <p:sp>
        <p:nvSpPr>
          <p:cNvPr id="5" name="Footer Placeholder 4">
            <a:extLst>
              <a:ext uri="{FF2B5EF4-FFF2-40B4-BE49-F238E27FC236}">
                <a16:creationId xmlns:a16="http://schemas.microsoft.com/office/drawing/2014/main" id="{991DB546-1F45-70E4-BF91-5FCC0D336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96559-3959-31F3-D744-3C009566109F}"/>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625065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B9084E-E417-D179-F36B-B08F147DE7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A2CC1-7E36-E998-4E74-A5C5B4582B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C4628-329E-F785-655B-816B56DF09A3}"/>
              </a:ext>
            </a:extLst>
          </p:cNvPr>
          <p:cNvSpPr>
            <a:spLocks noGrp="1"/>
          </p:cNvSpPr>
          <p:nvPr>
            <p:ph type="dt" sz="half" idx="10"/>
          </p:nvPr>
        </p:nvSpPr>
        <p:spPr/>
        <p:txBody>
          <a:bodyPr/>
          <a:lstStyle/>
          <a:p>
            <a:fld id="{83EF0A53-0DFF-0148-A23E-BC101EC1655A}" type="datetimeFigureOut">
              <a:rPr lang="en-US" smtClean="0"/>
              <a:t>9/9/25</a:t>
            </a:fld>
            <a:endParaRPr lang="en-US"/>
          </a:p>
        </p:txBody>
      </p:sp>
      <p:sp>
        <p:nvSpPr>
          <p:cNvPr id="5" name="Footer Placeholder 4">
            <a:extLst>
              <a:ext uri="{FF2B5EF4-FFF2-40B4-BE49-F238E27FC236}">
                <a16:creationId xmlns:a16="http://schemas.microsoft.com/office/drawing/2014/main" id="{A790E113-9C31-316A-5E78-8C601BB41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982B40-711A-79FC-7719-92546969DD55}"/>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4260925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F7F5F-8F1D-BFF5-D995-6BBC9DE673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94B497-FAF5-21DF-6C5B-672CE37FC3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35B51-5F70-C81F-B37C-EEE8DEFD43FD}"/>
              </a:ext>
            </a:extLst>
          </p:cNvPr>
          <p:cNvSpPr>
            <a:spLocks noGrp="1"/>
          </p:cNvSpPr>
          <p:nvPr>
            <p:ph type="dt" sz="half" idx="10"/>
          </p:nvPr>
        </p:nvSpPr>
        <p:spPr/>
        <p:txBody>
          <a:bodyPr/>
          <a:lstStyle/>
          <a:p>
            <a:fld id="{83EF0A53-0DFF-0148-A23E-BC101EC1655A}" type="datetimeFigureOut">
              <a:rPr lang="en-US" smtClean="0"/>
              <a:t>9/9/25</a:t>
            </a:fld>
            <a:endParaRPr lang="en-US"/>
          </a:p>
        </p:txBody>
      </p:sp>
      <p:sp>
        <p:nvSpPr>
          <p:cNvPr id="5" name="Footer Placeholder 4">
            <a:extLst>
              <a:ext uri="{FF2B5EF4-FFF2-40B4-BE49-F238E27FC236}">
                <a16:creationId xmlns:a16="http://schemas.microsoft.com/office/drawing/2014/main" id="{7CE16AA8-1C1F-BD5B-D388-3F1ED19F6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CA96F-53D4-5EFF-BDAC-6647F1A37FE4}"/>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2799131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9B3-0B10-7F36-58A9-0981703E3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D779B2-B758-6DB5-0383-513A7E15D4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37053E-6443-895F-8AFD-5ED04938B1B9}"/>
              </a:ext>
            </a:extLst>
          </p:cNvPr>
          <p:cNvSpPr>
            <a:spLocks noGrp="1"/>
          </p:cNvSpPr>
          <p:nvPr>
            <p:ph type="dt" sz="half" idx="10"/>
          </p:nvPr>
        </p:nvSpPr>
        <p:spPr/>
        <p:txBody>
          <a:bodyPr/>
          <a:lstStyle/>
          <a:p>
            <a:fld id="{83EF0A53-0DFF-0148-A23E-BC101EC1655A}" type="datetimeFigureOut">
              <a:rPr lang="en-US" smtClean="0"/>
              <a:t>9/9/25</a:t>
            </a:fld>
            <a:endParaRPr lang="en-US"/>
          </a:p>
        </p:txBody>
      </p:sp>
      <p:sp>
        <p:nvSpPr>
          <p:cNvPr id="5" name="Footer Placeholder 4">
            <a:extLst>
              <a:ext uri="{FF2B5EF4-FFF2-40B4-BE49-F238E27FC236}">
                <a16:creationId xmlns:a16="http://schemas.microsoft.com/office/drawing/2014/main" id="{C544F931-F74D-4941-A016-9CAC9CE5C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883A26-F0EE-C493-F026-97D75F26527A}"/>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131876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E411-5F59-DADF-38EE-66E626826A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51511-3479-61BF-47A2-A6D597A79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A6FDA0-B7CF-DC26-DEAD-48CCCB6C5B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F8CBA4-72D8-3F15-E021-0A43756EDC95}"/>
              </a:ext>
            </a:extLst>
          </p:cNvPr>
          <p:cNvSpPr>
            <a:spLocks noGrp="1"/>
          </p:cNvSpPr>
          <p:nvPr>
            <p:ph type="dt" sz="half" idx="10"/>
          </p:nvPr>
        </p:nvSpPr>
        <p:spPr/>
        <p:txBody>
          <a:bodyPr/>
          <a:lstStyle/>
          <a:p>
            <a:fld id="{83EF0A53-0DFF-0148-A23E-BC101EC1655A}" type="datetimeFigureOut">
              <a:rPr lang="en-US" smtClean="0"/>
              <a:t>9/9/25</a:t>
            </a:fld>
            <a:endParaRPr lang="en-US"/>
          </a:p>
        </p:txBody>
      </p:sp>
      <p:sp>
        <p:nvSpPr>
          <p:cNvPr id="6" name="Footer Placeholder 5">
            <a:extLst>
              <a:ext uri="{FF2B5EF4-FFF2-40B4-BE49-F238E27FC236}">
                <a16:creationId xmlns:a16="http://schemas.microsoft.com/office/drawing/2014/main" id="{D5372C47-2343-1752-2114-1456A42F4F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2D8AE-967C-B561-F030-23FF1D6EACAF}"/>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582099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F266D-1F23-6F28-11DE-C98402DF75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5B04C5-BBF9-EED1-4101-3257943758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E9B7B9-6825-0313-1756-33322EED37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DFB694-8690-624F-927E-517B05F3D2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2E3F34-77FA-D49D-3F67-8F3C2B1209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458F94-5A5B-D322-F8DB-BBBDD78C202E}"/>
              </a:ext>
            </a:extLst>
          </p:cNvPr>
          <p:cNvSpPr>
            <a:spLocks noGrp="1"/>
          </p:cNvSpPr>
          <p:nvPr>
            <p:ph type="dt" sz="half" idx="10"/>
          </p:nvPr>
        </p:nvSpPr>
        <p:spPr/>
        <p:txBody>
          <a:bodyPr/>
          <a:lstStyle/>
          <a:p>
            <a:fld id="{83EF0A53-0DFF-0148-A23E-BC101EC1655A}" type="datetimeFigureOut">
              <a:rPr lang="en-US" smtClean="0"/>
              <a:t>9/9/25</a:t>
            </a:fld>
            <a:endParaRPr lang="en-US"/>
          </a:p>
        </p:txBody>
      </p:sp>
      <p:sp>
        <p:nvSpPr>
          <p:cNvPr id="8" name="Footer Placeholder 7">
            <a:extLst>
              <a:ext uri="{FF2B5EF4-FFF2-40B4-BE49-F238E27FC236}">
                <a16:creationId xmlns:a16="http://schemas.microsoft.com/office/drawing/2014/main" id="{2A2599D9-2EAB-D91B-672E-CA44D86578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554419-D5EC-709E-A899-4DC0753905BC}"/>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1460312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163C-7F7C-9CB3-1ABC-BA69BFDF1E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77896C-8F34-7B50-B61A-9EC31268E977}"/>
              </a:ext>
            </a:extLst>
          </p:cNvPr>
          <p:cNvSpPr>
            <a:spLocks noGrp="1"/>
          </p:cNvSpPr>
          <p:nvPr>
            <p:ph type="dt" sz="half" idx="10"/>
          </p:nvPr>
        </p:nvSpPr>
        <p:spPr/>
        <p:txBody>
          <a:bodyPr/>
          <a:lstStyle/>
          <a:p>
            <a:fld id="{83EF0A53-0DFF-0148-A23E-BC101EC1655A}" type="datetimeFigureOut">
              <a:rPr lang="en-US" smtClean="0"/>
              <a:t>9/9/25</a:t>
            </a:fld>
            <a:endParaRPr lang="en-US"/>
          </a:p>
        </p:txBody>
      </p:sp>
      <p:sp>
        <p:nvSpPr>
          <p:cNvPr id="4" name="Footer Placeholder 3">
            <a:extLst>
              <a:ext uri="{FF2B5EF4-FFF2-40B4-BE49-F238E27FC236}">
                <a16:creationId xmlns:a16="http://schemas.microsoft.com/office/drawing/2014/main" id="{5387E9AC-E6B1-C0A6-3133-7A2118E8E6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0D76BE-600C-C7AE-C179-F99D929DCF0D}"/>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4048836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B7DFD4-7EC7-C715-0D29-EBF87B11327D}"/>
              </a:ext>
            </a:extLst>
          </p:cNvPr>
          <p:cNvSpPr>
            <a:spLocks noGrp="1"/>
          </p:cNvSpPr>
          <p:nvPr>
            <p:ph type="dt" sz="half" idx="10"/>
          </p:nvPr>
        </p:nvSpPr>
        <p:spPr/>
        <p:txBody>
          <a:bodyPr/>
          <a:lstStyle/>
          <a:p>
            <a:fld id="{83EF0A53-0DFF-0148-A23E-BC101EC1655A}" type="datetimeFigureOut">
              <a:rPr lang="en-US" smtClean="0"/>
              <a:t>9/9/25</a:t>
            </a:fld>
            <a:endParaRPr lang="en-US"/>
          </a:p>
        </p:txBody>
      </p:sp>
      <p:sp>
        <p:nvSpPr>
          <p:cNvPr id="3" name="Footer Placeholder 2">
            <a:extLst>
              <a:ext uri="{FF2B5EF4-FFF2-40B4-BE49-F238E27FC236}">
                <a16:creationId xmlns:a16="http://schemas.microsoft.com/office/drawing/2014/main" id="{BB74A70C-178B-8ECA-9653-7CE63CF9D3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253298-6594-34C6-F697-8A2A7905DD71}"/>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1215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BC27-4A3A-3A54-BD59-9E5F556DC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7DBFF2-E449-CA66-8C3A-D0A262DE47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4C57E-92DD-AF1D-163E-8F2E429D1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0BAA1-BB57-26E0-9FB8-3CBF0F5EAE53}"/>
              </a:ext>
            </a:extLst>
          </p:cNvPr>
          <p:cNvSpPr>
            <a:spLocks noGrp="1"/>
          </p:cNvSpPr>
          <p:nvPr>
            <p:ph type="dt" sz="half" idx="10"/>
          </p:nvPr>
        </p:nvSpPr>
        <p:spPr/>
        <p:txBody>
          <a:bodyPr/>
          <a:lstStyle/>
          <a:p>
            <a:fld id="{83EF0A53-0DFF-0148-A23E-BC101EC1655A}" type="datetimeFigureOut">
              <a:rPr lang="en-US" smtClean="0"/>
              <a:t>9/9/25</a:t>
            </a:fld>
            <a:endParaRPr lang="en-US"/>
          </a:p>
        </p:txBody>
      </p:sp>
      <p:sp>
        <p:nvSpPr>
          <p:cNvPr id="6" name="Footer Placeholder 5">
            <a:extLst>
              <a:ext uri="{FF2B5EF4-FFF2-40B4-BE49-F238E27FC236}">
                <a16:creationId xmlns:a16="http://schemas.microsoft.com/office/drawing/2014/main" id="{42CF507C-E19C-D646-539C-BB169D1351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7AD973-6095-0A62-295F-145FB6CCFCA0}"/>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00390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E4EC6-7A97-9398-6BC8-5153F15BB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466E6-882D-C645-1E02-E599000856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68F6221-3670-EFD6-FEC4-D99253047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4AE1C6-6DAD-18A8-A432-52F108CF111D}"/>
              </a:ext>
            </a:extLst>
          </p:cNvPr>
          <p:cNvSpPr>
            <a:spLocks noGrp="1"/>
          </p:cNvSpPr>
          <p:nvPr>
            <p:ph type="dt" sz="half" idx="10"/>
          </p:nvPr>
        </p:nvSpPr>
        <p:spPr/>
        <p:txBody>
          <a:bodyPr/>
          <a:lstStyle/>
          <a:p>
            <a:fld id="{83EF0A53-0DFF-0148-A23E-BC101EC1655A}" type="datetimeFigureOut">
              <a:rPr lang="en-US" smtClean="0"/>
              <a:t>9/9/25</a:t>
            </a:fld>
            <a:endParaRPr lang="en-US"/>
          </a:p>
        </p:txBody>
      </p:sp>
      <p:sp>
        <p:nvSpPr>
          <p:cNvPr id="6" name="Footer Placeholder 5">
            <a:extLst>
              <a:ext uri="{FF2B5EF4-FFF2-40B4-BE49-F238E27FC236}">
                <a16:creationId xmlns:a16="http://schemas.microsoft.com/office/drawing/2014/main" id="{6861F0D4-63BD-AEF4-3489-E5B1DEB98C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E736A-655F-BD63-2977-8F29A0EE31F0}"/>
              </a:ext>
            </a:extLst>
          </p:cNvPr>
          <p:cNvSpPr>
            <a:spLocks noGrp="1"/>
          </p:cNvSpPr>
          <p:nvPr>
            <p:ph type="sldNum" sz="quarter" idx="12"/>
          </p:nvPr>
        </p:nvSpPr>
        <p:spPr/>
        <p:txBody>
          <a:bodyPr/>
          <a:lstStyle/>
          <a:p>
            <a:fld id="{18F60C1F-40CB-9A45-8DEA-BB622076F957}" type="slidenum">
              <a:rPr lang="en-US" smtClean="0"/>
              <a:t>‹#›</a:t>
            </a:fld>
            <a:endParaRPr lang="en-US"/>
          </a:p>
        </p:txBody>
      </p:sp>
    </p:spTree>
    <p:extLst>
      <p:ext uri="{BB962C8B-B14F-4D97-AF65-F5344CB8AC3E}">
        <p14:creationId xmlns:p14="http://schemas.microsoft.com/office/powerpoint/2010/main" val="3897188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06137E-0332-66EB-BA13-CF65021056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5D3A8-822D-5F99-7E77-0A2C072A88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F7A00-8BAD-629F-BA3B-962CC19F31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3EF0A53-0DFF-0148-A23E-BC101EC1655A}" type="datetimeFigureOut">
              <a:rPr lang="en-US" smtClean="0"/>
              <a:t>9/9/25</a:t>
            </a:fld>
            <a:endParaRPr lang="en-US"/>
          </a:p>
        </p:txBody>
      </p:sp>
      <p:sp>
        <p:nvSpPr>
          <p:cNvPr id="5" name="Footer Placeholder 4">
            <a:extLst>
              <a:ext uri="{FF2B5EF4-FFF2-40B4-BE49-F238E27FC236}">
                <a16:creationId xmlns:a16="http://schemas.microsoft.com/office/drawing/2014/main" id="{FE513D42-AAAA-25BF-B2FC-E98E6475F6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E54541C-057B-DA97-BD13-55DB514AB8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8F60C1F-40CB-9A45-8DEA-BB622076F957}" type="slidenum">
              <a:rPr lang="en-US" smtClean="0"/>
              <a:t>‹#›</a:t>
            </a:fld>
            <a:endParaRPr lang="en-US"/>
          </a:p>
        </p:txBody>
      </p:sp>
    </p:spTree>
    <p:extLst>
      <p:ext uri="{BB962C8B-B14F-4D97-AF65-F5344CB8AC3E}">
        <p14:creationId xmlns:p14="http://schemas.microsoft.com/office/powerpoint/2010/main" val="3088683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reuters.com/article/us-amazon-com-jobs-automation-insight/amazon-scraps-secret-ai-recruiting-tool-that-showed-bias-against-women-idUSKCN1MK08G/"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papers.ssrn.com/sol3/papers.cfm?abstract_id=3281765" TargetMode="External"/><Relationship Id="rId2" Type="http://schemas.openxmlformats.org/officeDocument/2006/relationships/hyperlink" Target="https://theconversation.com/emotion-reading-tech-fails-the-racial-bias-test-108404" TargetMode="External"/><Relationship Id="rId1" Type="http://schemas.openxmlformats.org/officeDocument/2006/relationships/slideLayout" Target="../slideLayouts/slideLayout4.xml"/><Relationship Id="rId4" Type="http://schemas.openxmlformats.org/officeDocument/2006/relationships/hyperlink" Target="https://dx.doi.org/10.2139/ssrn.3281765"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www.pnas.org/doi/10.1073/pnas.1919012117"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hyperlink" Target="https://www.theverge.com/21298762/face-depixelizer-ai-machine-learning-tool-pulse-stylegan-obama-bias" TargetMode="Externa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pmc.ncbi.nlm.nih.gov/articles/PMC7808260/"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eopleofcolorintech.com/articles/mit-graduate-asked-ai-app-to-make-her-headshot-more-professional-it-whitewashed-her-instead/"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tiktok.com/@shereenwu/video/7295068175526481198"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psychiatryonline.org/doi/10.1176/appi.ps.20250086"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nytimes.com/2025/08/26/technology/chatgpt-openai-suicide.html"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TWWsW1w-BVo" TargetMode="External"/><Relationship Id="rId2" Type="http://schemas.openxmlformats.org/officeDocument/2006/relationships/hyperlink" Target="http://gendershades.org/"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TWWsW1w-BV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hyperlink" Target="https://theconversation.com/profiles/lauren-rhue-613635"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en-us/services/cognitive-services/face" TargetMode="External"/><Relationship Id="rId2" Type="http://schemas.openxmlformats.org/officeDocument/2006/relationships/hyperlink" Target="https://www.faceplusplus.com/" TargetMode="External"/><Relationship Id="rId1" Type="http://schemas.openxmlformats.org/officeDocument/2006/relationships/slideLayout" Target="../slideLayouts/slideLayout2.xml"/><Relationship Id="rId4" Type="http://schemas.openxmlformats.org/officeDocument/2006/relationships/hyperlink" Target="https://theconversation.com/profiles/lauren-rhue-613635"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theconversation.com/profiles/lauren-rhue-61363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heconversation.com/profiles/lauren-rhue-613635"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theconversation.com/profiles/lauren-rhue-613635"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38/s41746-023-00939-z"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podgpt.or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i.org/10.1038/s41586-024-07856-5"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l.acm.org/doi/fullHtml/10.1145/3465416.3483305"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customXml" Target="../ink/ink6.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7.xml"/><Relationship Id="rId4" Type="http://schemas.openxmlformats.org/officeDocument/2006/relationships/hyperlink" Target="https://www.propublica.org/article/machine-bias-risk-assessments-in-criminal-sentenc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8.xml"/></Relationships>
</file>

<file path=ppt/slides/_rels/slide54.xml.rels><?xml version="1.0" encoding="UTF-8" standalone="yes"?>
<Relationships xmlns="http://schemas.openxmlformats.org/package/2006/relationships"><Relationship Id="rId3" Type="http://schemas.openxmlformats.org/officeDocument/2006/relationships/hyperlink" Target="https://pubmed.ncbi.nlm.nih.gov/29389215" TargetMode="External"/><Relationship Id="rId2" Type="http://schemas.openxmlformats.org/officeDocument/2006/relationships/hyperlink" Target="https://arxiv.org/abs/1611.04135"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pubmed.ncbi.nlm.nih.gov/29389215" TargetMode="External"/><Relationship Id="rId2" Type="http://schemas.openxmlformats.org/officeDocument/2006/relationships/hyperlink" Target="https://arxiv.org/abs/1611.04135"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611.04135"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ubmed.ncbi.nlm.nih.gov/29389215"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l.acm.org/doi/10.1145/3241367"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huggingface.co/blog/large-language-model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bbc.com/news/technology-33347866"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scholarship.org/uc/item/32d6m0d1"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dl.acm.org/doi/pdf/10.1145/3442188.344592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artificialintelligenceact.eu/high-level-summary/"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TWWsW1w-BVo" TargetMode="External"/><Relationship Id="rId2" Type="http://schemas.openxmlformats.org/officeDocument/2006/relationships/hyperlink" Target="http://gendershades.org/" TargetMode="Externa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wired.com/story/when-it-comes-to-gorillas-google-photos-remains-blind/"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yjolt.org/blog/technological-gaydar-problems-facial-recognition-ai" TargetMode="External"/><Relationship Id="rId2" Type="http://schemas.openxmlformats.org/officeDocument/2006/relationships/hyperlink" Target="https://www.gsb.stanford.edu/faculty-research/publications/deep-neural-networks-are-more-accurate-humans-detecting-sexual"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0248F-6807-B345-9BF4-3E7F39D35B2B}"/>
              </a:ext>
            </a:extLst>
          </p:cNvPr>
          <p:cNvSpPr>
            <a:spLocks noGrp="1"/>
          </p:cNvSpPr>
          <p:nvPr>
            <p:ph type="ctrTitle"/>
          </p:nvPr>
        </p:nvSpPr>
        <p:spPr/>
        <p:txBody>
          <a:bodyPr>
            <a:normAutofit fontScale="90000"/>
          </a:bodyPr>
          <a:lstStyle/>
          <a:p>
            <a:r>
              <a:rPr lang="en-US" dirty="0"/>
              <a:t>Graduate Artificial Intelligence</a:t>
            </a:r>
            <a:br>
              <a:rPr lang="en-US" dirty="0"/>
            </a:br>
            <a:r>
              <a:rPr lang="en-US" dirty="0"/>
              <a:t>CS 640</a:t>
            </a:r>
            <a:br>
              <a:rPr lang="en-US" dirty="0"/>
            </a:br>
            <a:r>
              <a:rPr lang="en-US" dirty="0"/>
              <a:t>Responsible AI</a:t>
            </a:r>
          </a:p>
        </p:txBody>
      </p:sp>
      <p:sp>
        <p:nvSpPr>
          <p:cNvPr id="3" name="Subtitle 2">
            <a:extLst>
              <a:ext uri="{FF2B5EF4-FFF2-40B4-BE49-F238E27FC236}">
                <a16:creationId xmlns:a16="http://schemas.microsoft.com/office/drawing/2014/main" id="{4BEA7B9F-F03C-066A-38CE-5D4D1345DC45}"/>
              </a:ext>
            </a:extLst>
          </p:cNvPr>
          <p:cNvSpPr>
            <a:spLocks noGrp="1"/>
          </p:cNvSpPr>
          <p:nvPr>
            <p:ph type="subTitle" idx="1"/>
          </p:nvPr>
        </p:nvSpPr>
        <p:spPr/>
        <p:txBody>
          <a:bodyPr/>
          <a:lstStyle/>
          <a:p>
            <a:r>
              <a:rPr lang="en-US" dirty="0"/>
              <a:t>Jeffrey Considine</a:t>
            </a:r>
          </a:p>
          <a:p>
            <a:r>
              <a:rPr lang="en-US" dirty="0" err="1"/>
              <a:t>jconsidi@bu.edu</a:t>
            </a:r>
            <a:endParaRPr lang="en-US" dirty="0"/>
          </a:p>
        </p:txBody>
      </p:sp>
    </p:spTree>
    <p:extLst>
      <p:ext uri="{BB962C8B-B14F-4D97-AF65-F5344CB8AC3E}">
        <p14:creationId xmlns:p14="http://schemas.microsoft.com/office/powerpoint/2010/main" val="2379636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2F30-CCE8-E14E-E8B6-B5B68D7BF6E7}"/>
              </a:ext>
            </a:extLst>
          </p:cNvPr>
          <p:cNvSpPr>
            <a:spLocks noGrp="1"/>
          </p:cNvSpPr>
          <p:nvPr>
            <p:ph type="title"/>
          </p:nvPr>
        </p:nvSpPr>
        <p:spPr/>
        <p:txBody>
          <a:bodyPr/>
          <a:lstStyle/>
          <a:p>
            <a:r>
              <a:rPr lang="en-US" dirty="0"/>
              <a:t>Insight - Amazon scraps secret AI recruiting tool that showed bias against women (2018)</a:t>
            </a:r>
          </a:p>
        </p:txBody>
      </p:sp>
      <p:sp>
        <p:nvSpPr>
          <p:cNvPr id="3" name="Content Placeholder 2">
            <a:extLst>
              <a:ext uri="{FF2B5EF4-FFF2-40B4-BE49-F238E27FC236}">
                <a16:creationId xmlns:a16="http://schemas.microsoft.com/office/drawing/2014/main" id="{1B4BEF8C-153F-9A27-13C9-E7FAAE952691}"/>
              </a:ext>
            </a:extLst>
          </p:cNvPr>
          <p:cNvSpPr>
            <a:spLocks noGrp="1"/>
          </p:cNvSpPr>
          <p:nvPr>
            <p:ph sz="half" idx="1"/>
          </p:nvPr>
        </p:nvSpPr>
        <p:spPr/>
        <p:txBody>
          <a:bodyPr/>
          <a:lstStyle/>
          <a:p>
            <a:pPr marL="0" indent="0">
              <a:buNone/>
            </a:pPr>
            <a:r>
              <a:rPr lang="en-US" dirty="0"/>
              <a:t>Source:</a:t>
            </a:r>
            <a:endParaRPr lang="en-US" dirty="0">
              <a:hlinkClick r:id="rId2"/>
            </a:endParaRPr>
          </a:p>
          <a:p>
            <a:pPr marL="0" indent="0">
              <a:buNone/>
            </a:pPr>
            <a:r>
              <a:rPr lang="en-US" dirty="0">
                <a:hlinkClick r:id="rId2"/>
              </a:rPr>
              <a:t>https://www.reuters.com/article/us-amazon-com-jobs-automation-insight/amazon-scraps-secret-ai-recruiting-tool-that-showed-bias-against-women-idUSKCN1MK08G/</a:t>
            </a:r>
            <a:endParaRPr lang="en-US" dirty="0"/>
          </a:p>
        </p:txBody>
      </p:sp>
      <p:sp>
        <p:nvSpPr>
          <p:cNvPr id="4" name="Content Placeholder 3">
            <a:extLst>
              <a:ext uri="{FF2B5EF4-FFF2-40B4-BE49-F238E27FC236}">
                <a16:creationId xmlns:a16="http://schemas.microsoft.com/office/drawing/2014/main" id="{EBFC8AF8-57FA-EC7C-04F3-5E10845C2A47}"/>
              </a:ext>
            </a:extLst>
          </p:cNvPr>
          <p:cNvSpPr>
            <a:spLocks noGrp="1"/>
          </p:cNvSpPr>
          <p:nvPr>
            <p:ph sz="half" idx="2"/>
          </p:nvPr>
        </p:nvSpPr>
        <p:spPr/>
        <p:txBody>
          <a:bodyPr/>
          <a:lstStyle/>
          <a:p>
            <a:pPr marL="0" indent="0">
              <a:buNone/>
            </a:pPr>
            <a:r>
              <a:rPr lang="en-US" dirty="0"/>
              <a:t>“That is because Amazon's computer models were trained to vet applicants by observing patterns in resumes submitted to the company over a 10-year period. Most came from men, a reflection of male dominance across the tech industry.”</a:t>
            </a:r>
          </a:p>
        </p:txBody>
      </p:sp>
    </p:spTree>
    <p:extLst>
      <p:ext uri="{BB962C8B-B14F-4D97-AF65-F5344CB8AC3E}">
        <p14:creationId xmlns:p14="http://schemas.microsoft.com/office/powerpoint/2010/main" val="2273468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9B64D-F63D-02D6-C2B6-CDE99B727045}"/>
              </a:ext>
            </a:extLst>
          </p:cNvPr>
          <p:cNvSpPr>
            <a:spLocks noGrp="1"/>
          </p:cNvSpPr>
          <p:nvPr>
            <p:ph type="title"/>
          </p:nvPr>
        </p:nvSpPr>
        <p:spPr/>
        <p:txBody>
          <a:bodyPr/>
          <a:lstStyle/>
          <a:p>
            <a:r>
              <a:rPr lang="en-US" dirty="0"/>
              <a:t>Emotion-reading tech fails the racial bias </a:t>
            </a:r>
            <a:r>
              <a:rPr lang="en-US" dirty="0" err="1"/>
              <a:t>tes</a:t>
            </a:r>
            <a:r>
              <a:rPr lang="en-US" dirty="0"/>
              <a:t> (2019)</a:t>
            </a:r>
          </a:p>
        </p:txBody>
      </p:sp>
      <p:sp>
        <p:nvSpPr>
          <p:cNvPr id="3" name="Content Placeholder 2">
            <a:extLst>
              <a:ext uri="{FF2B5EF4-FFF2-40B4-BE49-F238E27FC236}">
                <a16:creationId xmlns:a16="http://schemas.microsoft.com/office/drawing/2014/main" id="{3853C8C0-2F52-DD2A-8602-476D5099C923}"/>
              </a:ext>
            </a:extLst>
          </p:cNvPr>
          <p:cNvSpPr>
            <a:spLocks noGrp="1"/>
          </p:cNvSpPr>
          <p:nvPr>
            <p:ph sz="half" idx="1"/>
          </p:nvPr>
        </p:nvSpPr>
        <p:spPr/>
        <p:txBody>
          <a:bodyPr/>
          <a:lstStyle/>
          <a:p>
            <a:pPr marL="0" indent="0">
              <a:buNone/>
            </a:pPr>
            <a:r>
              <a:rPr lang="en-US" dirty="0"/>
              <a:t>Sources:</a:t>
            </a:r>
          </a:p>
          <a:p>
            <a:pPr marL="0" indent="0">
              <a:buNone/>
            </a:pPr>
            <a:r>
              <a:rPr lang="en-US" dirty="0">
                <a:hlinkClick r:id="rId2"/>
              </a:rPr>
              <a:t>https://theconversation.com/emotion-reading-tech-fails-the-racial-bias-test-108404</a:t>
            </a:r>
            <a:endParaRPr lang="en-US" dirty="0"/>
          </a:p>
          <a:p>
            <a:pPr marL="0" indent="0">
              <a:buNone/>
            </a:pPr>
            <a:r>
              <a:rPr lang="en-US" dirty="0">
                <a:hlinkClick r:id="rId3"/>
              </a:rPr>
              <a:t>https://papers.ssrn.com/sol3/papers.cfm?abstract_id=3281765</a:t>
            </a:r>
            <a:endParaRPr lang="en-US" dirty="0"/>
          </a:p>
          <a:p>
            <a:pPr marL="0" indent="0">
              <a:buNone/>
            </a:pPr>
            <a:endParaRPr lang="en-US" dirty="0"/>
          </a:p>
        </p:txBody>
      </p:sp>
      <p:sp>
        <p:nvSpPr>
          <p:cNvPr id="4" name="Content Placeholder 3">
            <a:extLst>
              <a:ext uri="{FF2B5EF4-FFF2-40B4-BE49-F238E27FC236}">
                <a16:creationId xmlns:a16="http://schemas.microsoft.com/office/drawing/2014/main" id="{F1CA33BC-D1E5-8B00-5029-88A28AD80CE8}"/>
              </a:ext>
            </a:extLst>
          </p:cNvPr>
          <p:cNvSpPr>
            <a:spLocks noGrp="1"/>
          </p:cNvSpPr>
          <p:nvPr>
            <p:ph sz="half" idx="2"/>
          </p:nvPr>
        </p:nvSpPr>
        <p:spPr/>
        <p:txBody>
          <a:bodyPr/>
          <a:lstStyle/>
          <a:p>
            <a:pPr marL="0" indent="0">
              <a:buNone/>
            </a:pPr>
            <a:r>
              <a:rPr lang="en-US" dirty="0"/>
              <a:t>“</a:t>
            </a:r>
            <a:r>
              <a:rPr lang="en-US" b="0" i="0" u="none" strike="noStrike" dirty="0">
                <a:solidFill>
                  <a:srgbClr val="000000"/>
                </a:solidFill>
                <a:effectLst/>
                <a:latin typeface="Libre Baskerville" panose="02000000000000000000" pitchFamily="2" charset="0"/>
              </a:rPr>
              <a:t>Unfortunately, this technology struggles to interpret the emotions of black faces. </a:t>
            </a:r>
            <a:r>
              <a:rPr lang="en-US" b="0" i="0" u="sng" dirty="0">
                <a:solidFill>
                  <a:srgbClr val="4B4B4E"/>
                </a:solidFill>
                <a:effectLst/>
                <a:latin typeface="Libre Baskerville" panose="02000000000000000000" pitchFamily="2" charset="0"/>
                <a:hlinkClick r:id="rId4"/>
              </a:rPr>
              <a:t>My new study</a:t>
            </a:r>
            <a:r>
              <a:rPr lang="en-US" b="0" i="0" u="none" strike="noStrike" dirty="0">
                <a:solidFill>
                  <a:srgbClr val="000000"/>
                </a:solidFill>
                <a:effectLst/>
                <a:latin typeface="Libre Baskerville" panose="02000000000000000000" pitchFamily="2" charset="0"/>
              </a:rPr>
              <a:t>, published last month, shows that emotional analysis technology assigns more negative emotions to black men’s faces than white men’s faces.”</a:t>
            </a:r>
            <a:endParaRPr lang="en-US" dirty="0"/>
          </a:p>
        </p:txBody>
      </p:sp>
    </p:spTree>
    <p:extLst>
      <p:ext uri="{BB962C8B-B14F-4D97-AF65-F5344CB8AC3E}">
        <p14:creationId xmlns:p14="http://schemas.microsoft.com/office/powerpoint/2010/main" val="3636208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0CD1-2D62-7387-6464-5D26FA216B94}"/>
              </a:ext>
            </a:extLst>
          </p:cNvPr>
          <p:cNvSpPr>
            <a:spLocks noGrp="1"/>
          </p:cNvSpPr>
          <p:nvPr>
            <p:ph type="title"/>
          </p:nvPr>
        </p:nvSpPr>
        <p:spPr/>
        <p:txBody>
          <a:bodyPr>
            <a:normAutofit fontScale="90000"/>
          </a:bodyPr>
          <a:lstStyle/>
          <a:p>
            <a:r>
              <a:rPr lang="en-US" dirty="0"/>
              <a:t>Gender imbalance in medical imaging datasets produces biased classifiers for computer-aided diagnosis (2020)</a:t>
            </a:r>
          </a:p>
        </p:txBody>
      </p:sp>
      <p:sp>
        <p:nvSpPr>
          <p:cNvPr id="3" name="Content Placeholder 2">
            <a:extLst>
              <a:ext uri="{FF2B5EF4-FFF2-40B4-BE49-F238E27FC236}">
                <a16:creationId xmlns:a16="http://schemas.microsoft.com/office/drawing/2014/main" id="{91923E30-0028-C77F-3907-A95C12B38F7F}"/>
              </a:ext>
            </a:extLst>
          </p:cNvPr>
          <p:cNvSpPr>
            <a:spLocks noGrp="1"/>
          </p:cNvSpPr>
          <p:nvPr>
            <p:ph sz="half" idx="1"/>
          </p:nvPr>
        </p:nvSpPr>
        <p:spPr/>
        <p:txBody>
          <a:bodyPr>
            <a:normAutofit fontScale="92500" lnSpcReduction="20000"/>
          </a:bodyPr>
          <a:lstStyle/>
          <a:p>
            <a:pPr marL="0" indent="0">
              <a:buNone/>
            </a:pPr>
            <a:r>
              <a:rPr lang="en-US" dirty="0"/>
              <a:t>Source:</a:t>
            </a:r>
          </a:p>
          <a:p>
            <a:pPr marL="0" indent="0">
              <a:buNone/>
            </a:pPr>
            <a:r>
              <a:rPr lang="en-US" dirty="0">
                <a:hlinkClick r:id="rId2"/>
              </a:rPr>
              <a:t>https://www.pnas.org/doi/10.1073/pnas.1919012117</a:t>
            </a:r>
            <a:endParaRPr lang="en-US" dirty="0"/>
          </a:p>
        </p:txBody>
      </p:sp>
      <p:sp>
        <p:nvSpPr>
          <p:cNvPr id="4" name="Content Placeholder 3">
            <a:extLst>
              <a:ext uri="{FF2B5EF4-FFF2-40B4-BE49-F238E27FC236}">
                <a16:creationId xmlns:a16="http://schemas.microsoft.com/office/drawing/2014/main" id="{BC51255F-E629-22C8-3220-639C5EFAC6AA}"/>
              </a:ext>
            </a:extLst>
          </p:cNvPr>
          <p:cNvSpPr>
            <a:spLocks noGrp="1"/>
          </p:cNvSpPr>
          <p:nvPr>
            <p:ph sz="half" idx="2"/>
          </p:nvPr>
        </p:nvSpPr>
        <p:spPr/>
        <p:txBody>
          <a:bodyPr>
            <a:normAutofit fontScale="92500" lnSpcReduction="20000"/>
          </a:bodyPr>
          <a:lstStyle/>
          <a:p>
            <a:pPr marL="0" indent="0">
              <a:buNone/>
            </a:pPr>
            <a:r>
              <a:rPr lang="en-US" dirty="0"/>
              <a:t>“</a:t>
            </a:r>
            <a:r>
              <a:rPr lang="en-US" b="0" i="0" u="none" strike="noStrike" dirty="0">
                <a:solidFill>
                  <a:srgbClr val="262626"/>
                </a:solidFill>
                <a:effectLst/>
                <a:latin typeface="Open Sans" panose="020B0606030504020204" pitchFamily="34" charset="0"/>
              </a:rPr>
              <a:t>We provide empirical evidence supported by a large-scale study, based on three deep neural network architectures and two well-known publicly available X-ray image datasets used to diagnose various thoracic diseases under different gender imbalance conditions. We found a consistent decrease in performance for underrepresented genders when a minimum balance is not fulfilled.”</a:t>
            </a:r>
            <a:endParaRPr lang="en-US" dirty="0"/>
          </a:p>
        </p:txBody>
      </p:sp>
    </p:spTree>
    <p:extLst>
      <p:ext uri="{BB962C8B-B14F-4D97-AF65-F5344CB8AC3E}">
        <p14:creationId xmlns:p14="http://schemas.microsoft.com/office/powerpoint/2010/main" val="1668597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57B7-880C-F946-2A2E-E4FF554D6EAE}"/>
              </a:ext>
            </a:extLst>
          </p:cNvPr>
          <p:cNvSpPr>
            <a:spLocks noGrp="1"/>
          </p:cNvSpPr>
          <p:nvPr>
            <p:ph type="title"/>
          </p:nvPr>
        </p:nvSpPr>
        <p:spPr/>
        <p:txBody>
          <a:bodyPr>
            <a:normAutofit fontScale="90000"/>
          </a:bodyPr>
          <a:lstStyle/>
          <a:p>
            <a:r>
              <a:rPr lang="en-US" dirty="0"/>
              <a:t>What a machine learning tool that turns Obama white can (and can’t) tell us about AI bias (2020)</a:t>
            </a:r>
          </a:p>
        </p:txBody>
      </p:sp>
      <p:sp>
        <p:nvSpPr>
          <p:cNvPr id="3" name="Content Placeholder 2">
            <a:extLst>
              <a:ext uri="{FF2B5EF4-FFF2-40B4-BE49-F238E27FC236}">
                <a16:creationId xmlns:a16="http://schemas.microsoft.com/office/drawing/2014/main" id="{11F2E5A8-AFEB-CC3E-9C20-6B4970B683D5}"/>
              </a:ext>
            </a:extLst>
          </p:cNvPr>
          <p:cNvSpPr>
            <a:spLocks noGrp="1"/>
          </p:cNvSpPr>
          <p:nvPr>
            <p:ph sz="half" idx="1"/>
          </p:nvPr>
        </p:nvSpPr>
        <p:spPr/>
        <p:txBody>
          <a:bodyPr/>
          <a:lstStyle/>
          <a:p>
            <a:pPr marL="0" indent="0">
              <a:buNone/>
            </a:pPr>
            <a:r>
              <a:rPr lang="en-US" dirty="0"/>
              <a:t>Source:</a:t>
            </a:r>
            <a:endParaRPr lang="en-US" dirty="0">
              <a:hlinkClick r:id="rId2"/>
            </a:endParaRPr>
          </a:p>
          <a:p>
            <a:pPr marL="0" indent="0">
              <a:buNone/>
            </a:pPr>
            <a:r>
              <a:rPr lang="en-US" dirty="0">
                <a:hlinkClick r:id="rId2"/>
              </a:rPr>
              <a:t>https://www.theverge.com/21298762/face-depixelizer-ai-machine-learning-tool-pulse-stylegan-obama-bias</a:t>
            </a:r>
            <a:endParaRPr lang="en-US" dirty="0"/>
          </a:p>
          <a:p>
            <a:pPr marL="0" indent="0">
              <a:buNone/>
            </a:pPr>
            <a:endParaRPr lang="en-US" dirty="0"/>
          </a:p>
          <a:p>
            <a:pPr marL="0" indent="0">
              <a:buNone/>
            </a:pPr>
            <a:r>
              <a:rPr lang="en-US" dirty="0"/>
              <a:t>See also:</a:t>
            </a:r>
          </a:p>
          <a:p>
            <a:pPr marL="0" indent="0">
              <a:buNone/>
            </a:pPr>
            <a:r>
              <a:rPr lang="en-US" dirty="0">
                <a:hlinkClick r:id="rId3"/>
              </a:rPr>
              <a:t>https://thispersondoesnotexist.com</a:t>
            </a:r>
            <a:endParaRPr lang="en-US" dirty="0"/>
          </a:p>
          <a:p>
            <a:pPr marL="0" indent="0">
              <a:buNone/>
            </a:pPr>
            <a:endParaRPr lang="en-US" dirty="0"/>
          </a:p>
          <a:p>
            <a:pPr marL="0" indent="0">
              <a:buNone/>
            </a:pPr>
            <a:endParaRPr lang="en-US" dirty="0"/>
          </a:p>
        </p:txBody>
      </p:sp>
      <p:pic>
        <p:nvPicPr>
          <p:cNvPr id="6146" name="Picture 2" descr="The PULSE algorithm takes pixelated faces and turns them into high-resolution images.">
            <a:extLst>
              <a:ext uri="{FF2B5EF4-FFF2-40B4-BE49-F238E27FC236}">
                <a16:creationId xmlns:a16="http://schemas.microsoft.com/office/drawing/2014/main" id="{5C6EF093-07C9-0285-AD19-8BF788A386D2}"/>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629400" y="2572544"/>
            <a:ext cx="42672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43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59CE-BB6F-355F-0D4F-E01A34D0A0A5}"/>
              </a:ext>
            </a:extLst>
          </p:cNvPr>
          <p:cNvSpPr>
            <a:spLocks noGrp="1"/>
          </p:cNvSpPr>
          <p:nvPr>
            <p:ph type="title"/>
          </p:nvPr>
        </p:nvSpPr>
        <p:spPr/>
        <p:txBody>
          <a:bodyPr/>
          <a:lstStyle/>
          <a:p>
            <a:r>
              <a:rPr lang="en-US" dirty="0"/>
              <a:t>Racial Bias in Pulse Oximetry Measurement (2021)</a:t>
            </a:r>
          </a:p>
        </p:txBody>
      </p:sp>
      <p:sp>
        <p:nvSpPr>
          <p:cNvPr id="3" name="Content Placeholder 2">
            <a:extLst>
              <a:ext uri="{FF2B5EF4-FFF2-40B4-BE49-F238E27FC236}">
                <a16:creationId xmlns:a16="http://schemas.microsoft.com/office/drawing/2014/main" id="{E4A7D6EF-ED53-DB7A-2F81-887F9EBB6BAE}"/>
              </a:ext>
            </a:extLst>
          </p:cNvPr>
          <p:cNvSpPr>
            <a:spLocks noGrp="1"/>
          </p:cNvSpPr>
          <p:nvPr>
            <p:ph sz="half" idx="1"/>
          </p:nvPr>
        </p:nvSpPr>
        <p:spPr/>
        <p:txBody>
          <a:bodyPr/>
          <a:lstStyle/>
          <a:p>
            <a:pPr marL="0" indent="0">
              <a:buNone/>
            </a:pPr>
            <a:r>
              <a:rPr lang="en-US" dirty="0"/>
              <a:t>Source:</a:t>
            </a:r>
          </a:p>
          <a:p>
            <a:pPr marL="0" indent="0">
              <a:buNone/>
            </a:pPr>
            <a:r>
              <a:rPr lang="en-US" dirty="0">
                <a:hlinkClick r:id="rId2"/>
              </a:rPr>
              <a:t>https://pmc.ncbi.nlm.nih.gov/articles/PMC7808260/</a:t>
            </a:r>
            <a:endParaRPr lang="en-US" dirty="0"/>
          </a:p>
        </p:txBody>
      </p:sp>
      <p:pic>
        <p:nvPicPr>
          <p:cNvPr id="4098" name="Picture 2">
            <a:extLst>
              <a:ext uri="{FF2B5EF4-FFF2-40B4-BE49-F238E27FC236}">
                <a16:creationId xmlns:a16="http://schemas.microsoft.com/office/drawing/2014/main" id="{DEF74AE5-6C03-8934-BDE0-0658305FCA6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20593" y="1825625"/>
            <a:ext cx="448481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109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80C6-E11D-500A-2E99-9D651C8C9E09}"/>
              </a:ext>
            </a:extLst>
          </p:cNvPr>
          <p:cNvSpPr>
            <a:spLocks noGrp="1"/>
          </p:cNvSpPr>
          <p:nvPr>
            <p:ph type="title"/>
          </p:nvPr>
        </p:nvSpPr>
        <p:spPr/>
        <p:txBody>
          <a:bodyPr>
            <a:normAutofit fontScale="90000"/>
          </a:bodyPr>
          <a:lstStyle/>
          <a:p>
            <a:r>
              <a:rPr lang="en-US" dirty="0"/>
              <a:t>MIT Graduate Asked AI App To Make Her Headshot More Professional, It Whitewashed Her Instead (2023)</a:t>
            </a:r>
          </a:p>
        </p:txBody>
      </p:sp>
      <p:sp>
        <p:nvSpPr>
          <p:cNvPr id="4" name="Content Placeholder 3">
            <a:extLst>
              <a:ext uri="{FF2B5EF4-FFF2-40B4-BE49-F238E27FC236}">
                <a16:creationId xmlns:a16="http://schemas.microsoft.com/office/drawing/2014/main" id="{0951428C-A323-FC45-BDB1-F4DC240D6BB4}"/>
              </a:ext>
            </a:extLst>
          </p:cNvPr>
          <p:cNvSpPr>
            <a:spLocks noGrp="1"/>
          </p:cNvSpPr>
          <p:nvPr>
            <p:ph sz="half" idx="1"/>
          </p:nvPr>
        </p:nvSpPr>
        <p:spPr/>
        <p:txBody>
          <a:bodyPr/>
          <a:lstStyle/>
          <a:p>
            <a:pPr marL="0" indent="0">
              <a:buNone/>
            </a:pPr>
            <a:r>
              <a:rPr lang="en-US" dirty="0"/>
              <a:t>Prompt: give the girl from the original photo a professional </a:t>
            </a:r>
            <a:r>
              <a:rPr lang="en-US" dirty="0" err="1"/>
              <a:t>linkedin</a:t>
            </a:r>
            <a:r>
              <a:rPr lang="en-US" dirty="0"/>
              <a:t> profile photo</a:t>
            </a:r>
          </a:p>
          <a:p>
            <a:endParaRPr lang="en-US" dirty="0"/>
          </a:p>
          <a:p>
            <a:pPr marL="0" indent="0">
              <a:buNone/>
            </a:pPr>
            <a:r>
              <a:rPr lang="en-US" dirty="0"/>
              <a:t>Source: </a:t>
            </a:r>
            <a:r>
              <a:rPr lang="en-US" dirty="0">
                <a:hlinkClick r:id="rId2"/>
              </a:rPr>
              <a:t>https://peopleofcolorintech.com/articles/mit-graduate-asked-ai-app-to-make-her-headshot-more-professional-it-whitewashed-her-instead/</a:t>
            </a:r>
            <a:endParaRPr lang="en-US" dirty="0"/>
          </a:p>
          <a:p>
            <a:pPr marL="0" indent="0">
              <a:buNone/>
            </a:pPr>
            <a:endParaRPr lang="en-US" dirty="0"/>
          </a:p>
        </p:txBody>
      </p:sp>
      <p:pic>
        <p:nvPicPr>
          <p:cNvPr id="1026" name="Picture 2" descr="AI">
            <a:extLst>
              <a:ext uri="{FF2B5EF4-FFF2-40B4-BE49-F238E27FC236}">
                <a16:creationId xmlns:a16="http://schemas.microsoft.com/office/drawing/2014/main" id="{0EDAFFA4-AACB-034F-B93F-5358E35DEDB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480398"/>
            <a:ext cx="5181600" cy="304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233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FA2A-4617-792E-BF84-152E21AE31E4}"/>
              </a:ext>
            </a:extLst>
          </p:cNvPr>
          <p:cNvSpPr>
            <a:spLocks noGrp="1"/>
          </p:cNvSpPr>
          <p:nvPr>
            <p:ph type="title"/>
          </p:nvPr>
        </p:nvSpPr>
        <p:spPr/>
        <p:txBody>
          <a:bodyPr/>
          <a:lstStyle/>
          <a:p>
            <a:r>
              <a:rPr lang="en-US" dirty="0"/>
              <a:t>2 months later…</a:t>
            </a:r>
          </a:p>
        </p:txBody>
      </p:sp>
      <p:sp>
        <p:nvSpPr>
          <p:cNvPr id="3" name="Content Placeholder 2">
            <a:extLst>
              <a:ext uri="{FF2B5EF4-FFF2-40B4-BE49-F238E27FC236}">
                <a16:creationId xmlns:a16="http://schemas.microsoft.com/office/drawing/2014/main" id="{F2BA1311-67EE-F342-23FD-45E6A159526B}"/>
              </a:ext>
            </a:extLst>
          </p:cNvPr>
          <p:cNvSpPr>
            <a:spLocks noGrp="1"/>
          </p:cNvSpPr>
          <p:nvPr>
            <p:ph sz="half" idx="1"/>
          </p:nvPr>
        </p:nvSpPr>
        <p:spPr/>
        <p:txBody>
          <a:bodyPr/>
          <a:lstStyle/>
          <a:p>
            <a:pPr marL="0" indent="0">
              <a:buNone/>
            </a:pPr>
            <a:r>
              <a:rPr lang="en-US" dirty="0"/>
              <a:t>Source:</a:t>
            </a:r>
          </a:p>
          <a:p>
            <a:pPr marL="0" indent="0">
              <a:buNone/>
            </a:pPr>
            <a:r>
              <a:rPr lang="en-US" dirty="0">
                <a:hlinkClick r:id="rId2"/>
              </a:rPr>
              <a:t>https://www.tiktok.com/@shereenwu/video/7295068175526481198</a:t>
            </a:r>
            <a:endParaRPr lang="en-US" dirty="0"/>
          </a:p>
          <a:p>
            <a:pPr marL="0" indent="0">
              <a:buNone/>
            </a:pPr>
            <a:endParaRPr lang="en-US" dirty="0"/>
          </a:p>
        </p:txBody>
      </p:sp>
      <p:pic>
        <p:nvPicPr>
          <p:cNvPr id="5" name="Content Placeholder 4">
            <a:extLst>
              <a:ext uri="{FF2B5EF4-FFF2-40B4-BE49-F238E27FC236}">
                <a16:creationId xmlns:a16="http://schemas.microsoft.com/office/drawing/2014/main" id="{6A46B219-723B-63BE-3181-78F24B208CE1}"/>
              </a:ext>
            </a:extLst>
          </p:cNvPr>
          <p:cNvPicPr>
            <a:picLocks noGrp="1" noChangeAspect="1"/>
          </p:cNvPicPr>
          <p:nvPr>
            <p:ph sz="half" idx="2"/>
          </p:nvPr>
        </p:nvPicPr>
        <p:blipFill>
          <a:blip r:embed="rId3"/>
          <a:stretch>
            <a:fillRect/>
          </a:stretch>
        </p:blipFill>
        <p:spPr>
          <a:xfrm>
            <a:off x="6829698" y="1825625"/>
            <a:ext cx="3866603" cy="4351338"/>
          </a:xfrm>
          <a:prstGeom prst="rect">
            <a:avLst/>
          </a:prstGeom>
        </p:spPr>
      </p:pic>
    </p:spTree>
    <p:extLst>
      <p:ext uri="{BB962C8B-B14F-4D97-AF65-F5344CB8AC3E}">
        <p14:creationId xmlns:p14="http://schemas.microsoft.com/office/powerpoint/2010/main" val="3309826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6B0F-39C7-8CA8-A3DB-98E50C0CBC37}"/>
              </a:ext>
            </a:extLst>
          </p:cNvPr>
          <p:cNvSpPr>
            <a:spLocks noGrp="1"/>
          </p:cNvSpPr>
          <p:nvPr>
            <p:ph type="title"/>
          </p:nvPr>
        </p:nvSpPr>
        <p:spPr/>
        <p:txBody>
          <a:bodyPr>
            <a:normAutofit fontScale="90000"/>
          </a:bodyPr>
          <a:lstStyle/>
          <a:p>
            <a:r>
              <a:rPr lang="en-US" dirty="0"/>
              <a:t>Evaluation of Alignment Between Large Language Models and Expert Clinicians in Suicide Risk Assessment (2025)</a:t>
            </a:r>
          </a:p>
        </p:txBody>
      </p:sp>
      <p:sp>
        <p:nvSpPr>
          <p:cNvPr id="3" name="Content Placeholder 2">
            <a:extLst>
              <a:ext uri="{FF2B5EF4-FFF2-40B4-BE49-F238E27FC236}">
                <a16:creationId xmlns:a16="http://schemas.microsoft.com/office/drawing/2014/main" id="{97C308D3-F04F-A9E4-7F6B-8A113E83DEF8}"/>
              </a:ext>
            </a:extLst>
          </p:cNvPr>
          <p:cNvSpPr>
            <a:spLocks noGrp="1"/>
          </p:cNvSpPr>
          <p:nvPr>
            <p:ph sz="half" idx="1"/>
          </p:nvPr>
        </p:nvSpPr>
        <p:spPr/>
        <p:txBody>
          <a:bodyPr>
            <a:normAutofit fontScale="92500" lnSpcReduction="10000"/>
          </a:bodyPr>
          <a:lstStyle/>
          <a:p>
            <a:pPr marL="0" indent="0">
              <a:buNone/>
            </a:pPr>
            <a:r>
              <a:rPr lang="en-US" dirty="0"/>
              <a:t>Source:</a:t>
            </a:r>
          </a:p>
          <a:p>
            <a:pPr marL="0" indent="0">
              <a:buNone/>
            </a:pPr>
            <a:r>
              <a:rPr lang="en-US" dirty="0">
                <a:hlinkClick r:id="rId2"/>
              </a:rPr>
              <a:t>https://psychiatryonline.org/doi/10.1176/appi.ps.20250086</a:t>
            </a:r>
            <a:endParaRPr lang="en-US" dirty="0"/>
          </a:p>
        </p:txBody>
      </p:sp>
      <p:sp>
        <p:nvSpPr>
          <p:cNvPr id="4" name="Content Placeholder 3">
            <a:extLst>
              <a:ext uri="{FF2B5EF4-FFF2-40B4-BE49-F238E27FC236}">
                <a16:creationId xmlns:a16="http://schemas.microsoft.com/office/drawing/2014/main" id="{229F047B-8EA1-CC3B-A6DB-D3F92E27E75A}"/>
              </a:ext>
            </a:extLst>
          </p:cNvPr>
          <p:cNvSpPr>
            <a:spLocks noGrp="1"/>
          </p:cNvSpPr>
          <p:nvPr>
            <p:ph sz="half" idx="2"/>
          </p:nvPr>
        </p:nvSpPr>
        <p:spPr/>
        <p:txBody>
          <a:bodyPr>
            <a:normAutofit fontScale="92500" lnSpcReduction="10000"/>
          </a:bodyPr>
          <a:lstStyle/>
          <a:p>
            <a:pPr marL="0" indent="0">
              <a:buNone/>
            </a:pPr>
            <a:r>
              <a:rPr lang="en-US" dirty="0"/>
              <a:t>Conclusions:</a:t>
            </a:r>
          </a:p>
          <a:p>
            <a:pPr marL="0" indent="0">
              <a:buNone/>
            </a:pPr>
            <a:endParaRPr lang="en-US" dirty="0"/>
          </a:p>
          <a:p>
            <a:pPr marL="0" indent="0">
              <a:buNone/>
            </a:pPr>
            <a:r>
              <a:rPr lang="en-US" dirty="0"/>
              <a:t>“LLM-based chatbots’ responses to queries aligned with experts’ judgment about whether to respond to queries at the extremes of suicide risk (very low and very high), but the chatbots showed inconsistency in addressing intermediate-risk queries, underscoring the need to further refine LLMs.”</a:t>
            </a:r>
          </a:p>
        </p:txBody>
      </p:sp>
    </p:spTree>
    <p:extLst>
      <p:ext uri="{BB962C8B-B14F-4D97-AF65-F5344CB8AC3E}">
        <p14:creationId xmlns:p14="http://schemas.microsoft.com/office/powerpoint/2010/main" val="3670243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8BD4-EE88-A0BB-8A8E-A8C6908C5A7F}"/>
              </a:ext>
            </a:extLst>
          </p:cNvPr>
          <p:cNvSpPr>
            <a:spLocks noGrp="1"/>
          </p:cNvSpPr>
          <p:nvPr>
            <p:ph type="title"/>
          </p:nvPr>
        </p:nvSpPr>
        <p:spPr/>
        <p:txBody>
          <a:bodyPr/>
          <a:lstStyle/>
          <a:p>
            <a:r>
              <a:rPr lang="en-US" dirty="0"/>
              <a:t>A Teen Was Suicidal. ChatGPT Was the Friend He Confided In. (2025)</a:t>
            </a:r>
          </a:p>
        </p:txBody>
      </p:sp>
      <p:sp>
        <p:nvSpPr>
          <p:cNvPr id="3" name="Content Placeholder 2">
            <a:extLst>
              <a:ext uri="{FF2B5EF4-FFF2-40B4-BE49-F238E27FC236}">
                <a16:creationId xmlns:a16="http://schemas.microsoft.com/office/drawing/2014/main" id="{3F3C52B1-F73D-6F07-6860-0028BF2DC5C8}"/>
              </a:ext>
            </a:extLst>
          </p:cNvPr>
          <p:cNvSpPr>
            <a:spLocks noGrp="1"/>
          </p:cNvSpPr>
          <p:nvPr>
            <p:ph sz="half" idx="1"/>
          </p:nvPr>
        </p:nvSpPr>
        <p:spPr/>
        <p:txBody>
          <a:bodyPr/>
          <a:lstStyle/>
          <a:p>
            <a:pPr marL="0" indent="0">
              <a:buNone/>
            </a:pPr>
            <a:r>
              <a:rPr lang="en-US" dirty="0"/>
              <a:t>Source:</a:t>
            </a:r>
          </a:p>
          <a:p>
            <a:pPr marL="0" indent="0">
              <a:buNone/>
            </a:pPr>
            <a:r>
              <a:rPr lang="en-US" dirty="0">
                <a:hlinkClick r:id="rId2"/>
              </a:rPr>
              <a:t>https://www.nytimes.com/2025/08/26/technology/chatgpt-openai-suicide.html</a:t>
            </a:r>
            <a:endParaRPr lang="en-US" dirty="0"/>
          </a:p>
          <a:p>
            <a:pPr marL="0" indent="0">
              <a:buNone/>
            </a:pPr>
            <a:r>
              <a:rPr lang="en-US" dirty="0"/>
              <a:t>(full link goes through paywall)</a:t>
            </a:r>
          </a:p>
        </p:txBody>
      </p:sp>
      <p:pic>
        <p:nvPicPr>
          <p:cNvPr id="5" name="Content Placeholder 4">
            <a:extLst>
              <a:ext uri="{FF2B5EF4-FFF2-40B4-BE49-F238E27FC236}">
                <a16:creationId xmlns:a16="http://schemas.microsoft.com/office/drawing/2014/main" id="{3B9BEE04-5400-A686-7021-93712DBC406A}"/>
              </a:ext>
            </a:extLst>
          </p:cNvPr>
          <p:cNvPicPr>
            <a:picLocks noGrp="1" noChangeAspect="1"/>
          </p:cNvPicPr>
          <p:nvPr>
            <p:ph sz="half" idx="2"/>
          </p:nvPr>
        </p:nvPicPr>
        <p:blipFill>
          <a:blip r:embed="rId3"/>
          <a:stretch>
            <a:fillRect/>
          </a:stretch>
        </p:blipFill>
        <p:spPr>
          <a:xfrm>
            <a:off x="6172200" y="2548430"/>
            <a:ext cx="5181600" cy="2905727"/>
          </a:xfrm>
          <a:prstGeom prst="rect">
            <a:avLst/>
          </a:prstGeom>
        </p:spPr>
      </p:pic>
    </p:spTree>
    <p:extLst>
      <p:ext uri="{BB962C8B-B14F-4D97-AF65-F5344CB8AC3E}">
        <p14:creationId xmlns:p14="http://schemas.microsoft.com/office/powerpoint/2010/main" val="53305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F353-0AE7-44B0-6CFD-81434EE0CBC5}"/>
              </a:ext>
            </a:extLst>
          </p:cNvPr>
          <p:cNvSpPr>
            <a:spLocks noGrp="1"/>
          </p:cNvSpPr>
          <p:nvPr>
            <p:ph type="title"/>
          </p:nvPr>
        </p:nvSpPr>
        <p:spPr/>
        <p:txBody>
          <a:bodyPr/>
          <a:lstStyle/>
          <a:p>
            <a:r>
              <a:rPr lang="en-US" dirty="0"/>
              <a:t>Voice AI in Firms: A Natural Field Experiment on Automated Job Interviews (2025)</a:t>
            </a:r>
          </a:p>
        </p:txBody>
      </p:sp>
      <p:sp>
        <p:nvSpPr>
          <p:cNvPr id="4" name="Content Placeholder 3">
            <a:extLst>
              <a:ext uri="{FF2B5EF4-FFF2-40B4-BE49-F238E27FC236}">
                <a16:creationId xmlns:a16="http://schemas.microsoft.com/office/drawing/2014/main" id="{7CD3AA4C-5E75-E607-7996-39573925488B}"/>
              </a:ext>
            </a:extLst>
          </p:cNvPr>
          <p:cNvSpPr>
            <a:spLocks noGrp="1"/>
          </p:cNvSpPr>
          <p:nvPr>
            <p:ph sz="half" idx="2"/>
          </p:nvPr>
        </p:nvSpPr>
        <p:spPr/>
        <p:txBody>
          <a:bodyPr/>
          <a:lstStyle/>
          <a:p>
            <a:pPr marL="0" indent="0">
              <a:buNone/>
            </a:pPr>
            <a:r>
              <a:rPr lang="en-US" dirty="0"/>
              <a:t>“…</a:t>
            </a:r>
            <a:r>
              <a:rPr lang="en-US" b="0" i="0" u="none" strike="noStrike" dirty="0">
                <a:solidFill>
                  <a:srgbClr val="505050"/>
                </a:solidFill>
                <a:effectLst/>
              </a:rPr>
              <a:t>Contrary to the forecasts of professional recruiters, we find that AI-led interviews increase job offers by 12%, job starts by 18%, and 30-day retention by 17% among all applicants.”</a:t>
            </a:r>
            <a:endParaRPr lang="en-US" dirty="0"/>
          </a:p>
        </p:txBody>
      </p:sp>
      <p:sp>
        <p:nvSpPr>
          <p:cNvPr id="7" name="Content Placeholder 6">
            <a:extLst>
              <a:ext uri="{FF2B5EF4-FFF2-40B4-BE49-F238E27FC236}">
                <a16:creationId xmlns:a16="http://schemas.microsoft.com/office/drawing/2014/main" id="{3AED2E33-855F-D5D0-86BC-D36E527D05E1}"/>
              </a:ext>
            </a:extLst>
          </p:cNvPr>
          <p:cNvSpPr>
            <a:spLocks noGrp="1"/>
          </p:cNvSpPr>
          <p:nvPr>
            <p:ph sz="half" idx="1"/>
          </p:nvPr>
        </p:nvSpPr>
        <p:spPr/>
        <p:txBody>
          <a:bodyPr/>
          <a:lstStyle/>
          <a:p>
            <a:pPr marL="0" indent="0">
              <a:buNone/>
            </a:pPr>
            <a:r>
              <a:rPr lang="en-US" dirty="0"/>
              <a:t>Source:</a:t>
            </a:r>
          </a:p>
          <a:p>
            <a:pPr marL="0" indent="0">
              <a:buNone/>
            </a:pPr>
            <a:endParaRPr lang="en-US" dirty="0"/>
          </a:p>
          <a:p>
            <a:pPr marL="0" indent="0">
              <a:buNone/>
            </a:pPr>
            <a:r>
              <a:rPr lang="en-US" dirty="0"/>
              <a:t>https://</a:t>
            </a:r>
            <a:r>
              <a:rPr lang="en-US" dirty="0" err="1"/>
              <a:t>papers.ssrn.com</a:t>
            </a:r>
            <a:r>
              <a:rPr lang="en-US" dirty="0"/>
              <a:t>/sol3/</a:t>
            </a:r>
            <a:r>
              <a:rPr lang="en-US" dirty="0" err="1"/>
              <a:t>papers.cfm?abstract_id</a:t>
            </a:r>
            <a:r>
              <a:rPr lang="en-US"/>
              <a:t>=5395709</a:t>
            </a:r>
          </a:p>
        </p:txBody>
      </p:sp>
    </p:spTree>
    <p:extLst>
      <p:ext uri="{BB962C8B-B14F-4D97-AF65-F5344CB8AC3E}">
        <p14:creationId xmlns:p14="http://schemas.microsoft.com/office/powerpoint/2010/main" val="347572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5F0B0-AAB3-D7FE-8048-454D7B9AFE2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1A669A00-9B8A-75C5-A9F7-08ABDCA389E4}"/>
              </a:ext>
            </a:extLst>
          </p:cNvPr>
          <p:cNvSpPr>
            <a:spLocks noGrp="1"/>
          </p:cNvSpPr>
          <p:nvPr>
            <p:ph idx="1"/>
          </p:nvPr>
        </p:nvSpPr>
        <p:spPr/>
        <p:txBody>
          <a:bodyPr/>
          <a:lstStyle/>
          <a:p>
            <a:r>
              <a:rPr lang="en-US" dirty="0" err="1"/>
              <a:t>Followup</a:t>
            </a:r>
            <a:endParaRPr lang="en-US" dirty="0"/>
          </a:p>
          <a:p>
            <a:r>
              <a:rPr lang="en-US" dirty="0"/>
              <a:t>A </a:t>
            </a:r>
            <a:r>
              <a:rPr lang="en-US" strike="sngStrike" dirty="0"/>
              <a:t>few</a:t>
            </a:r>
            <a:r>
              <a:rPr lang="en-US" dirty="0"/>
              <a:t> several examples</a:t>
            </a:r>
          </a:p>
          <a:p>
            <a:r>
              <a:rPr lang="en-US" dirty="0"/>
              <a:t>Stereotypes and Racism in Modern AI</a:t>
            </a:r>
          </a:p>
          <a:p>
            <a:r>
              <a:rPr lang="en-US" dirty="0"/>
              <a:t>Bias in, bias out</a:t>
            </a:r>
          </a:p>
          <a:p>
            <a:r>
              <a:rPr lang="en-US" dirty="0"/>
              <a:t>Broader considerations</a:t>
            </a:r>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1437EE9-9886-D4D5-BEAA-983937630FA4}"/>
                  </a:ext>
                </a:extLst>
              </p14:cNvPr>
              <p14:cNvContentPartPr/>
              <p14:nvPr/>
            </p14:nvContentPartPr>
            <p14:xfrm>
              <a:off x="7513560" y="766440"/>
              <a:ext cx="4085280" cy="2518920"/>
            </p14:xfrm>
          </p:contentPart>
        </mc:Choice>
        <mc:Fallback>
          <p:pic>
            <p:nvPicPr>
              <p:cNvPr id="4" name="Ink 3">
                <a:extLst>
                  <a:ext uri="{FF2B5EF4-FFF2-40B4-BE49-F238E27FC236}">
                    <a16:creationId xmlns:a16="http://schemas.microsoft.com/office/drawing/2014/main" id="{B1437EE9-9886-D4D5-BEAA-983937630FA4}"/>
                  </a:ext>
                </a:extLst>
              </p:cNvPr>
              <p:cNvPicPr/>
              <p:nvPr/>
            </p:nvPicPr>
            <p:blipFill>
              <a:blip r:embed="rId3"/>
              <a:stretch>
                <a:fillRect/>
              </a:stretch>
            </p:blipFill>
            <p:spPr>
              <a:xfrm>
                <a:off x="7504200" y="757080"/>
                <a:ext cx="4104000" cy="2537640"/>
              </a:xfrm>
              <a:prstGeom prst="rect">
                <a:avLst/>
              </a:prstGeom>
            </p:spPr>
          </p:pic>
        </mc:Fallback>
      </mc:AlternateContent>
    </p:spTree>
    <p:extLst>
      <p:ext uri="{BB962C8B-B14F-4D97-AF65-F5344CB8AC3E}">
        <p14:creationId xmlns:p14="http://schemas.microsoft.com/office/powerpoint/2010/main" val="709448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AC7C4-B54F-3705-CD7B-92AEEA31EC8F}"/>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49FC8F6B-56BF-B511-AC48-0B6583E20F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1126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98BBF-A070-7459-F4F8-4B39FCE70865}"/>
              </a:ext>
            </a:extLst>
          </p:cNvPr>
          <p:cNvSpPr>
            <a:spLocks noGrp="1"/>
          </p:cNvSpPr>
          <p:nvPr>
            <p:ph type="title"/>
          </p:nvPr>
        </p:nvSpPr>
        <p:spPr>
          <a:xfrm>
            <a:off x="429025" y="1817603"/>
            <a:ext cx="7422888" cy="1205057"/>
          </a:xfrm>
        </p:spPr>
        <p:txBody>
          <a:bodyPr>
            <a:normAutofit fontScale="90000"/>
          </a:bodyPr>
          <a:lstStyle/>
          <a:p>
            <a:r>
              <a:rPr lang="en-US" sz="3600" dirty="0">
                <a:solidFill>
                  <a:srgbClr val="050505"/>
                </a:solidFill>
                <a:latin typeface="MessinaSans"/>
              </a:rPr>
              <a:t>Dr. Joy </a:t>
            </a:r>
            <a:r>
              <a:rPr lang="en-US" sz="3600" dirty="0" err="1">
                <a:solidFill>
                  <a:srgbClr val="050505"/>
                </a:solidFill>
                <a:latin typeface="MessinaSans"/>
              </a:rPr>
              <a:t>Buolamwini</a:t>
            </a:r>
            <a:r>
              <a:rPr lang="en-US" sz="3600" dirty="0">
                <a:solidFill>
                  <a:srgbClr val="050505"/>
                </a:solidFill>
                <a:latin typeface="MessinaSans"/>
              </a:rPr>
              <a:t>, MIT Media Lab, 2017</a:t>
            </a:r>
            <a:br>
              <a:rPr lang="en-US" sz="3600" dirty="0">
                <a:solidFill>
                  <a:srgbClr val="050505"/>
                </a:solidFill>
                <a:latin typeface="MessinaSans"/>
              </a:rPr>
            </a:br>
            <a:r>
              <a:rPr lang="en-US" sz="3600" dirty="0">
                <a:hlinkClick r:id="rId2"/>
              </a:rPr>
              <a:t>http://gendershades.org</a:t>
            </a:r>
            <a:r>
              <a:rPr lang="en-US" sz="3600" dirty="0"/>
              <a:t>  </a:t>
            </a:r>
          </a:p>
        </p:txBody>
      </p:sp>
      <p:sp>
        <p:nvSpPr>
          <p:cNvPr id="4" name="Footer Placeholder 3">
            <a:extLst>
              <a:ext uri="{FF2B5EF4-FFF2-40B4-BE49-F238E27FC236}">
                <a16:creationId xmlns:a16="http://schemas.microsoft.com/office/drawing/2014/main" id="{C2376444-1670-09BC-CC9A-2B6811C4D55D}"/>
              </a:ext>
            </a:extLst>
          </p:cNvPr>
          <p:cNvSpPr>
            <a:spLocks noGrp="1"/>
          </p:cNvSpPr>
          <p:nvPr>
            <p:ph type="ftr" sz="quarter" idx="3"/>
          </p:nvPr>
        </p:nvSpPr>
        <p:spPr>
          <a:xfrm>
            <a:off x="3647975" y="6356350"/>
            <a:ext cx="5130265" cy="36512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
        <p:nvSpPr>
          <p:cNvPr id="6" name="TextBox 5">
            <a:extLst>
              <a:ext uri="{FF2B5EF4-FFF2-40B4-BE49-F238E27FC236}">
                <a16:creationId xmlns:a16="http://schemas.microsoft.com/office/drawing/2014/main" id="{8FEBF370-085F-0540-0914-2E0F3F668256}"/>
              </a:ext>
            </a:extLst>
          </p:cNvPr>
          <p:cNvSpPr txBox="1"/>
          <p:nvPr/>
        </p:nvSpPr>
        <p:spPr>
          <a:xfrm>
            <a:off x="8465598" y="1884664"/>
            <a:ext cx="4508356" cy="646331"/>
          </a:xfrm>
          <a:prstGeom prst="rect">
            <a:avLst/>
          </a:prstGeom>
          <a:noFill/>
        </p:spPr>
        <p:txBody>
          <a:bodyPr wrap="square">
            <a:spAutoFit/>
          </a:bodyPr>
          <a:lstStyle/>
          <a:p>
            <a:r>
              <a:rPr lang="en-US" dirty="0">
                <a:hlinkClick r:id="rId3"/>
              </a:rPr>
              <a:t>https://youtu.be/TWWsW1w-BVo</a:t>
            </a:r>
            <a:endParaRPr lang="en-US" dirty="0"/>
          </a:p>
          <a:p>
            <a:endParaRPr lang="en-US" dirty="0"/>
          </a:p>
        </p:txBody>
      </p:sp>
      <p:pic>
        <p:nvPicPr>
          <p:cNvPr id="8" name="Picture 7" descr="A person holding a mask&#10;&#10;Description automatically generated">
            <a:extLst>
              <a:ext uri="{FF2B5EF4-FFF2-40B4-BE49-F238E27FC236}">
                <a16:creationId xmlns:a16="http://schemas.microsoft.com/office/drawing/2014/main" id="{23B3B863-02C4-C88F-6B50-A27F30F814BA}"/>
              </a:ext>
            </a:extLst>
          </p:cNvPr>
          <p:cNvPicPr>
            <a:picLocks noChangeAspect="1"/>
          </p:cNvPicPr>
          <p:nvPr/>
        </p:nvPicPr>
        <p:blipFill>
          <a:blip r:embed="rId4"/>
          <a:stretch>
            <a:fillRect/>
          </a:stretch>
        </p:blipFill>
        <p:spPr>
          <a:xfrm>
            <a:off x="8287440" y="2319725"/>
            <a:ext cx="3691182" cy="3812834"/>
          </a:xfrm>
          <a:prstGeom prst="rect">
            <a:avLst/>
          </a:prstGeom>
        </p:spPr>
      </p:pic>
      <p:sp>
        <p:nvSpPr>
          <p:cNvPr id="9" name="TextBox 8">
            <a:extLst>
              <a:ext uri="{FF2B5EF4-FFF2-40B4-BE49-F238E27FC236}">
                <a16:creationId xmlns:a16="http://schemas.microsoft.com/office/drawing/2014/main" id="{0B64216A-E285-AAB8-146C-CA63CD2BDB01}"/>
              </a:ext>
            </a:extLst>
          </p:cNvPr>
          <p:cNvSpPr txBox="1"/>
          <p:nvPr/>
        </p:nvSpPr>
        <p:spPr>
          <a:xfrm>
            <a:off x="354248" y="3589741"/>
            <a:ext cx="6937860" cy="2585323"/>
          </a:xfrm>
          <a:prstGeom prst="rect">
            <a:avLst/>
          </a:prstGeom>
          <a:noFill/>
        </p:spPr>
        <p:txBody>
          <a:bodyPr wrap="square" rtlCol="0">
            <a:spAutoFit/>
          </a:bodyPr>
          <a:lstStyle/>
          <a:p>
            <a:pPr marL="457200" indent="-457200">
              <a:buFont typeface="Arial" panose="020B0604020202020204" pitchFamily="34" charset="0"/>
              <a:buChar char="•"/>
            </a:pPr>
            <a:r>
              <a:rPr lang="en-US" sz="2400" dirty="0"/>
              <a:t>Racial and Gender Bias in AI-based Face Detection</a:t>
            </a:r>
          </a:p>
          <a:p>
            <a:pPr marL="457200" indent="-457200">
              <a:buFont typeface="Arial" panose="020B0604020202020204" pitchFamily="34" charset="0"/>
              <a:buChar char="•"/>
            </a:pPr>
            <a:r>
              <a:rPr lang="en-US" sz="2400" dirty="0"/>
              <a:t>Examination of facial-analysis software shows error rate of 0.8 percent for light-skinned men, 34.7 percent for dark-skinned women.</a:t>
            </a:r>
          </a:p>
          <a:p>
            <a:pPr marL="457200" indent="-457200">
              <a:buFont typeface="Arial" panose="020B0604020202020204" pitchFamily="34" charset="0"/>
              <a:buChar char="•"/>
            </a:pPr>
            <a:r>
              <a:rPr lang="en-US" sz="2400" dirty="0"/>
              <a:t>Test set had more than 77 percent male and more than 83 percent white.          </a:t>
            </a:r>
          </a:p>
          <a:p>
            <a:r>
              <a:rPr lang="en-US" dirty="0"/>
              <a:t>            </a:t>
            </a:r>
          </a:p>
        </p:txBody>
      </p:sp>
      <p:sp>
        <p:nvSpPr>
          <p:cNvPr id="3" name="Title 3">
            <a:extLst>
              <a:ext uri="{FF2B5EF4-FFF2-40B4-BE49-F238E27FC236}">
                <a16:creationId xmlns:a16="http://schemas.microsoft.com/office/drawing/2014/main" id="{EA1B5BB2-558C-17A9-9D52-35055E8AFD2E}"/>
              </a:ext>
            </a:extLst>
          </p:cNvPr>
          <p:cNvSpPr txBox="1">
            <a:spLocks/>
          </p:cNvSpPr>
          <p:nvPr/>
        </p:nvSpPr>
        <p:spPr>
          <a:xfrm>
            <a:off x="838200" y="1680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essinaSans"/>
              </a:rPr>
              <a:t>Stereotypes and Racism in Modern AI</a:t>
            </a:r>
          </a:p>
        </p:txBody>
      </p:sp>
      <p:sp>
        <p:nvSpPr>
          <p:cNvPr id="10" name="TextBox 9">
            <a:extLst>
              <a:ext uri="{FF2B5EF4-FFF2-40B4-BE49-F238E27FC236}">
                <a16:creationId xmlns:a16="http://schemas.microsoft.com/office/drawing/2014/main" id="{D8F282A7-535F-08F1-A414-9B9ED0816F19}"/>
              </a:ext>
            </a:extLst>
          </p:cNvPr>
          <p:cNvSpPr txBox="1"/>
          <p:nvPr/>
        </p:nvSpPr>
        <p:spPr>
          <a:xfrm>
            <a:off x="429025" y="2877119"/>
            <a:ext cx="6485708" cy="369332"/>
          </a:xfrm>
          <a:prstGeom prst="rect">
            <a:avLst/>
          </a:prstGeom>
          <a:noFill/>
        </p:spPr>
        <p:txBody>
          <a:bodyPr wrap="square">
            <a:spAutoFit/>
          </a:bodyPr>
          <a:lstStyle/>
          <a:p>
            <a:r>
              <a:rPr lang="en-US" dirty="0"/>
              <a:t>Recently named in one of the 100 most influential people in AI.</a:t>
            </a: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C4287E73-FA48-C320-4639-72BEFBE538DA}"/>
                  </a:ext>
                </a:extLst>
              </p14:cNvPr>
              <p14:cNvContentPartPr/>
              <p14:nvPr/>
            </p14:nvContentPartPr>
            <p14:xfrm>
              <a:off x="2304720" y="4645080"/>
              <a:ext cx="3987720" cy="1608120"/>
            </p14:xfrm>
          </p:contentPart>
        </mc:Choice>
        <mc:Fallback>
          <p:pic>
            <p:nvPicPr>
              <p:cNvPr id="5" name="Ink 4">
                <a:extLst>
                  <a:ext uri="{FF2B5EF4-FFF2-40B4-BE49-F238E27FC236}">
                    <a16:creationId xmlns:a16="http://schemas.microsoft.com/office/drawing/2014/main" id="{C4287E73-FA48-C320-4639-72BEFBE538DA}"/>
                  </a:ext>
                </a:extLst>
              </p:cNvPr>
              <p:cNvPicPr/>
              <p:nvPr/>
            </p:nvPicPr>
            <p:blipFill>
              <a:blip r:embed="rId6"/>
              <a:stretch>
                <a:fillRect/>
              </a:stretch>
            </p:blipFill>
            <p:spPr>
              <a:xfrm>
                <a:off x="2295360" y="4635720"/>
                <a:ext cx="4006440" cy="1626840"/>
              </a:xfrm>
              <a:prstGeom prst="rect">
                <a:avLst/>
              </a:prstGeom>
            </p:spPr>
          </p:pic>
        </mc:Fallback>
      </mc:AlternateContent>
    </p:spTree>
    <p:extLst>
      <p:ext uri="{BB962C8B-B14F-4D97-AF65-F5344CB8AC3E}">
        <p14:creationId xmlns:p14="http://schemas.microsoft.com/office/powerpoint/2010/main" val="57529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136EC-1C34-910D-E4EF-7335D97070F4}"/>
              </a:ext>
            </a:extLst>
          </p:cNvPr>
          <p:cNvSpPr>
            <a:spLocks noGrp="1"/>
          </p:cNvSpPr>
          <p:nvPr>
            <p:ph type="title"/>
          </p:nvPr>
        </p:nvSpPr>
        <p:spPr/>
        <p:txBody>
          <a:bodyPr/>
          <a:lstStyle/>
          <a:p>
            <a:r>
              <a:rPr lang="en-US" dirty="0"/>
              <a:t>Individual and Collective Harms</a:t>
            </a:r>
          </a:p>
        </p:txBody>
      </p:sp>
      <p:pic>
        <p:nvPicPr>
          <p:cNvPr id="4" name="Content Placeholder 3">
            <a:extLst>
              <a:ext uri="{FF2B5EF4-FFF2-40B4-BE49-F238E27FC236}">
                <a16:creationId xmlns:a16="http://schemas.microsoft.com/office/drawing/2014/main" id="{0F16617C-5F75-4148-FE20-ED95DA3EBB8E}"/>
              </a:ext>
            </a:extLst>
          </p:cNvPr>
          <p:cNvPicPr>
            <a:picLocks noGrp="1" noChangeAspect="1"/>
          </p:cNvPicPr>
          <p:nvPr>
            <p:ph idx="1"/>
          </p:nvPr>
        </p:nvPicPr>
        <p:blipFill>
          <a:blip r:embed="rId3"/>
          <a:stretch>
            <a:fillRect/>
          </a:stretch>
        </p:blipFill>
        <p:spPr>
          <a:xfrm>
            <a:off x="2565400" y="1912144"/>
            <a:ext cx="7061200" cy="4178300"/>
          </a:xfrm>
          <a:prstGeom prst="rect">
            <a:avLst/>
          </a:prstGeom>
        </p:spPr>
      </p:pic>
      <p:sp>
        <p:nvSpPr>
          <p:cNvPr id="5" name="TextBox 4">
            <a:extLst>
              <a:ext uri="{FF2B5EF4-FFF2-40B4-BE49-F238E27FC236}">
                <a16:creationId xmlns:a16="http://schemas.microsoft.com/office/drawing/2014/main" id="{C407E421-3A30-6438-5432-F639020E8569}"/>
              </a:ext>
            </a:extLst>
          </p:cNvPr>
          <p:cNvSpPr txBox="1"/>
          <p:nvPr/>
        </p:nvSpPr>
        <p:spPr>
          <a:xfrm>
            <a:off x="2983831" y="6308209"/>
            <a:ext cx="4389663" cy="369332"/>
          </a:xfrm>
          <a:prstGeom prst="rect">
            <a:avLst/>
          </a:prstGeom>
          <a:noFill/>
        </p:spPr>
        <p:txBody>
          <a:bodyPr wrap="none" rtlCol="0">
            <a:spAutoFit/>
          </a:bodyPr>
          <a:lstStyle/>
          <a:p>
            <a:r>
              <a:rPr lang="en-US" dirty="0"/>
              <a:t>Via http://</a:t>
            </a:r>
            <a:r>
              <a:rPr lang="en-US" dirty="0" err="1"/>
              <a:t>gendershades.org</a:t>
            </a:r>
            <a:r>
              <a:rPr lang="en-US" dirty="0"/>
              <a:t>/</a:t>
            </a:r>
            <a:r>
              <a:rPr lang="en-US" dirty="0" err="1"/>
              <a:t>overview.html</a:t>
            </a:r>
            <a:endParaRPr lang="en-US" dirty="0"/>
          </a:p>
        </p:txBody>
      </p:sp>
    </p:spTree>
    <p:extLst>
      <p:ext uri="{BB962C8B-B14F-4D97-AF65-F5344CB8AC3E}">
        <p14:creationId xmlns:p14="http://schemas.microsoft.com/office/powerpoint/2010/main" val="3458910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069F6-562A-91A7-9DCC-26604720C9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BAD94-B0BC-DF1D-2765-1F6107F13318}"/>
              </a:ext>
            </a:extLst>
          </p:cNvPr>
          <p:cNvSpPr>
            <a:spLocks noGrp="1"/>
          </p:cNvSpPr>
          <p:nvPr>
            <p:ph type="title"/>
          </p:nvPr>
        </p:nvSpPr>
        <p:spPr/>
        <p:txBody>
          <a:bodyPr/>
          <a:lstStyle/>
          <a:p>
            <a:r>
              <a:rPr lang="en-US" dirty="0"/>
              <a:t>Female vs Male Accuracy</a:t>
            </a:r>
          </a:p>
        </p:txBody>
      </p:sp>
      <p:sp>
        <p:nvSpPr>
          <p:cNvPr id="5" name="TextBox 4">
            <a:extLst>
              <a:ext uri="{FF2B5EF4-FFF2-40B4-BE49-F238E27FC236}">
                <a16:creationId xmlns:a16="http://schemas.microsoft.com/office/drawing/2014/main" id="{E48117FF-FD99-EF58-D2C9-A1A789B6B969}"/>
              </a:ext>
            </a:extLst>
          </p:cNvPr>
          <p:cNvSpPr txBox="1"/>
          <p:nvPr/>
        </p:nvSpPr>
        <p:spPr>
          <a:xfrm>
            <a:off x="2983831" y="6308209"/>
            <a:ext cx="4779257" cy="369332"/>
          </a:xfrm>
          <a:prstGeom prst="rect">
            <a:avLst/>
          </a:prstGeom>
          <a:noFill/>
        </p:spPr>
        <p:txBody>
          <a:bodyPr wrap="none" rtlCol="0">
            <a:spAutoFit/>
          </a:bodyPr>
          <a:lstStyle/>
          <a:p>
            <a:r>
              <a:rPr lang="en-US" dirty="0"/>
              <a:t>Source http://</a:t>
            </a:r>
            <a:r>
              <a:rPr lang="en-US" dirty="0" err="1"/>
              <a:t>gendershades.org</a:t>
            </a:r>
            <a:r>
              <a:rPr lang="en-US" dirty="0"/>
              <a:t>/</a:t>
            </a:r>
            <a:r>
              <a:rPr lang="en-US" dirty="0" err="1"/>
              <a:t>overview.html</a:t>
            </a:r>
            <a:endParaRPr lang="en-US" dirty="0"/>
          </a:p>
        </p:txBody>
      </p:sp>
      <p:pic>
        <p:nvPicPr>
          <p:cNvPr id="8" name="Content Placeholder 7">
            <a:extLst>
              <a:ext uri="{FF2B5EF4-FFF2-40B4-BE49-F238E27FC236}">
                <a16:creationId xmlns:a16="http://schemas.microsoft.com/office/drawing/2014/main" id="{6313CDF5-ED3B-2F73-4952-CE87E8E1FFAF}"/>
              </a:ext>
            </a:extLst>
          </p:cNvPr>
          <p:cNvPicPr>
            <a:picLocks noGrp="1" noChangeAspect="1"/>
          </p:cNvPicPr>
          <p:nvPr>
            <p:ph idx="1"/>
          </p:nvPr>
        </p:nvPicPr>
        <p:blipFill>
          <a:blip r:embed="rId3"/>
          <a:stretch>
            <a:fillRect/>
          </a:stretch>
        </p:blipFill>
        <p:spPr>
          <a:xfrm>
            <a:off x="2247900" y="2705894"/>
            <a:ext cx="7696200" cy="2590800"/>
          </a:xfrm>
          <a:prstGeom prst="rect">
            <a:avLst/>
          </a:prstGeom>
        </p:spPr>
      </p:pic>
    </p:spTree>
    <p:extLst>
      <p:ext uri="{BB962C8B-B14F-4D97-AF65-F5344CB8AC3E}">
        <p14:creationId xmlns:p14="http://schemas.microsoft.com/office/powerpoint/2010/main" val="3569085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2371B-4E00-1325-0315-E6E87EB75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9BEFCA-A914-B5A1-2174-F646ADE27694}"/>
              </a:ext>
            </a:extLst>
          </p:cNvPr>
          <p:cNvSpPr>
            <a:spLocks noGrp="1"/>
          </p:cNvSpPr>
          <p:nvPr>
            <p:ph type="title"/>
          </p:nvPr>
        </p:nvSpPr>
        <p:spPr/>
        <p:txBody>
          <a:bodyPr/>
          <a:lstStyle/>
          <a:p>
            <a:r>
              <a:rPr lang="en-US" dirty="0"/>
              <a:t>Darker Subjects versus Lighter Subjects</a:t>
            </a:r>
          </a:p>
        </p:txBody>
      </p:sp>
      <p:sp>
        <p:nvSpPr>
          <p:cNvPr id="5" name="TextBox 4">
            <a:extLst>
              <a:ext uri="{FF2B5EF4-FFF2-40B4-BE49-F238E27FC236}">
                <a16:creationId xmlns:a16="http://schemas.microsoft.com/office/drawing/2014/main" id="{770B3BAB-F47A-C920-09C0-5FD5BC60E151}"/>
              </a:ext>
            </a:extLst>
          </p:cNvPr>
          <p:cNvSpPr txBox="1"/>
          <p:nvPr/>
        </p:nvSpPr>
        <p:spPr>
          <a:xfrm>
            <a:off x="2983831" y="6308209"/>
            <a:ext cx="4779257" cy="369332"/>
          </a:xfrm>
          <a:prstGeom prst="rect">
            <a:avLst/>
          </a:prstGeom>
          <a:noFill/>
        </p:spPr>
        <p:txBody>
          <a:bodyPr wrap="none" rtlCol="0">
            <a:spAutoFit/>
          </a:bodyPr>
          <a:lstStyle/>
          <a:p>
            <a:r>
              <a:rPr lang="en-US" dirty="0"/>
              <a:t>Source http://</a:t>
            </a:r>
            <a:r>
              <a:rPr lang="en-US" dirty="0" err="1"/>
              <a:t>gendershades.org</a:t>
            </a:r>
            <a:r>
              <a:rPr lang="en-US" dirty="0"/>
              <a:t>/</a:t>
            </a:r>
            <a:r>
              <a:rPr lang="en-US" dirty="0" err="1"/>
              <a:t>overview.html</a:t>
            </a:r>
            <a:endParaRPr lang="en-US" dirty="0"/>
          </a:p>
        </p:txBody>
      </p:sp>
      <p:pic>
        <p:nvPicPr>
          <p:cNvPr id="8" name="Content Placeholder 7">
            <a:extLst>
              <a:ext uri="{FF2B5EF4-FFF2-40B4-BE49-F238E27FC236}">
                <a16:creationId xmlns:a16="http://schemas.microsoft.com/office/drawing/2014/main" id="{045B43F1-1D8E-360A-4293-C5A63B51FE55}"/>
              </a:ext>
            </a:extLst>
          </p:cNvPr>
          <p:cNvPicPr>
            <a:picLocks noGrp="1" noChangeAspect="1"/>
          </p:cNvPicPr>
          <p:nvPr>
            <p:ph idx="1"/>
          </p:nvPr>
        </p:nvPicPr>
        <p:blipFill>
          <a:blip r:embed="rId3"/>
          <a:stretch>
            <a:fillRect/>
          </a:stretch>
        </p:blipFill>
        <p:spPr>
          <a:xfrm>
            <a:off x="2292350" y="2737644"/>
            <a:ext cx="7607300" cy="2527300"/>
          </a:xfrm>
          <a:prstGeom prst="rect">
            <a:avLst/>
          </a:prstGeom>
        </p:spPr>
      </p:pic>
    </p:spTree>
    <p:extLst>
      <p:ext uri="{BB962C8B-B14F-4D97-AF65-F5344CB8AC3E}">
        <p14:creationId xmlns:p14="http://schemas.microsoft.com/office/powerpoint/2010/main" val="3980506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E1B1C-C152-A8D2-D401-D4A9AD68C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476BD9-32FE-E194-78ED-02E103F6DF60}"/>
              </a:ext>
            </a:extLst>
          </p:cNvPr>
          <p:cNvSpPr>
            <a:spLocks noGrp="1"/>
          </p:cNvSpPr>
          <p:nvPr>
            <p:ph type="title"/>
          </p:nvPr>
        </p:nvSpPr>
        <p:spPr/>
        <p:txBody>
          <a:bodyPr/>
          <a:lstStyle/>
          <a:p>
            <a:r>
              <a:rPr lang="en-US" dirty="0"/>
              <a:t>Comparing Both</a:t>
            </a:r>
          </a:p>
        </p:txBody>
      </p:sp>
      <p:sp>
        <p:nvSpPr>
          <p:cNvPr id="5" name="TextBox 4">
            <a:extLst>
              <a:ext uri="{FF2B5EF4-FFF2-40B4-BE49-F238E27FC236}">
                <a16:creationId xmlns:a16="http://schemas.microsoft.com/office/drawing/2014/main" id="{0073E4CE-7586-8474-1A8A-3F8BDA3A170B}"/>
              </a:ext>
            </a:extLst>
          </p:cNvPr>
          <p:cNvSpPr txBox="1"/>
          <p:nvPr/>
        </p:nvSpPr>
        <p:spPr>
          <a:xfrm>
            <a:off x="2983831" y="6308209"/>
            <a:ext cx="6205097" cy="646331"/>
          </a:xfrm>
          <a:prstGeom prst="rect">
            <a:avLst/>
          </a:prstGeom>
          <a:noFill/>
        </p:spPr>
        <p:txBody>
          <a:bodyPr wrap="none" rtlCol="0">
            <a:spAutoFit/>
          </a:bodyPr>
          <a:lstStyle/>
          <a:p>
            <a:r>
              <a:rPr lang="en-US" dirty="0"/>
              <a:t>Source: </a:t>
            </a:r>
            <a:r>
              <a:rPr lang="en-US" dirty="0">
                <a:hlinkClick r:id="rId3"/>
              </a:rPr>
              <a:t>https://www.youtube.com/watch?v=TWWsW1w-BVo</a:t>
            </a:r>
            <a:endParaRPr lang="en-US" dirty="0"/>
          </a:p>
          <a:p>
            <a:endParaRPr lang="en-US" dirty="0"/>
          </a:p>
        </p:txBody>
      </p:sp>
      <p:pic>
        <p:nvPicPr>
          <p:cNvPr id="7" name="Content Placeholder 4">
            <a:extLst>
              <a:ext uri="{FF2B5EF4-FFF2-40B4-BE49-F238E27FC236}">
                <a16:creationId xmlns:a16="http://schemas.microsoft.com/office/drawing/2014/main" id="{BC166A8F-50D4-B5D0-6BB5-7C3140E2A2E2}"/>
              </a:ext>
            </a:extLst>
          </p:cNvPr>
          <p:cNvPicPr>
            <a:picLocks noGrp="1" noChangeAspect="1"/>
          </p:cNvPicPr>
          <p:nvPr>
            <p:ph idx="1"/>
          </p:nvPr>
        </p:nvPicPr>
        <p:blipFill>
          <a:blip r:embed="rId4"/>
          <a:stretch>
            <a:fillRect/>
          </a:stretch>
        </p:blipFill>
        <p:spPr>
          <a:xfrm>
            <a:off x="1047750" y="2248694"/>
            <a:ext cx="10096500" cy="3505200"/>
          </a:xfrm>
          <a:prstGeom prst="rect">
            <a:avLst/>
          </a:prstGeom>
        </p:spPr>
      </p:pic>
    </p:spTree>
    <p:extLst>
      <p:ext uri="{BB962C8B-B14F-4D97-AF65-F5344CB8AC3E}">
        <p14:creationId xmlns:p14="http://schemas.microsoft.com/office/powerpoint/2010/main" val="2405759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637" y="1003673"/>
            <a:ext cx="10515600" cy="1325563"/>
          </a:xfrm>
        </p:spPr>
        <p:txBody>
          <a:bodyPr>
            <a:normAutofit/>
          </a:bodyPr>
          <a:lstStyle/>
          <a:p>
            <a:pPr algn="ctr"/>
            <a:r>
              <a:rPr lang="en-US" sz="3200" b="1" dirty="0"/>
              <a:t>Emotion-reading tech fails the racial bias test</a:t>
            </a:r>
            <a:br>
              <a:rPr lang="en-US" dirty="0"/>
            </a:br>
            <a:r>
              <a:rPr lang="en-US" sz="2800" dirty="0"/>
              <a:t>The Conversation, </a:t>
            </a:r>
            <a:r>
              <a:rPr lang="en-US" sz="2800" dirty="0">
                <a:hlinkClick r:id="rId2"/>
              </a:rPr>
              <a:t>Lauren </a:t>
            </a:r>
            <a:r>
              <a:rPr lang="en-US" sz="2800" dirty="0" err="1">
                <a:hlinkClick r:id="rId2"/>
              </a:rPr>
              <a:t>Rhue</a:t>
            </a:r>
            <a:r>
              <a:rPr lang="en-US" sz="2800" dirty="0"/>
              <a:t>, January 3, 2019 6.23am</a:t>
            </a:r>
          </a:p>
        </p:txBody>
      </p:sp>
      <p:sp>
        <p:nvSpPr>
          <p:cNvPr id="3" name="Content Placeholder 2"/>
          <p:cNvSpPr>
            <a:spLocks noGrp="1"/>
          </p:cNvSpPr>
          <p:nvPr>
            <p:ph idx="1"/>
          </p:nvPr>
        </p:nvSpPr>
        <p:spPr>
          <a:xfrm>
            <a:off x="838200" y="2967762"/>
            <a:ext cx="10515600" cy="3042877"/>
          </a:xfrm>
        </p:spPr>
        <p:txBody>
          <a:bodyPr>
            <a:normAutofit/>
          </a:bodyPr>
          <a:lstStyle/>
          <a:p>
            <a:pPr marL="0" indent="0">
              <a:buNone/>
            </a:pPr>
            <a:r>
              <a:rPr lang="en-US" sz="3200" b="1" dirty="0"/>
              <a:t>Goal of the Study:  </a:t>
            </a:r>
          </a:p>
          <a:p>
            <a:pPr marL="0" indent="0">
              <a:buNone/>
            </a:pPr>
            <a:endParaRPr lang="en-US" sz="3200" b="1" dirty="0"/>
          </a:p>
          <a:p>
            <a:pPr marL="0" indent="0">
              <a:buNone/>
            </a:pPr>
            <a:r>
              <a:rPr lang="en-US" sz="3200" dirty="0"/>
              <a:t>Evaluate potential racial bias of AI systems that recognize emotions by analyzing facial expressions in images</a:t>
            </a:r>
          </a:p>
          <a:p>
            <a:pPr marL="0" indent="0">
              <a:buNone/>
            </a:pPr>
            <a:endParaRPr lang="en-US" sz="3200" dirty="0"/>
          </a:p>
          <a:p>
            <a:pPr marL="0" indent="0">
              <a:buNone/>
            </a:pPr>
            <a:endParaRPr lang="en-US" sz="3200" dirty="0"/>
          </a:p>
        </p:txBody>
      </p:sp>
      <p:sp>
        <p:nvSpPr>
          <p:cNvPr id="4" name="Footer Placeholder 3"/>
          <p:cNvSpPr>
            <a:spLocks noGrp="1"/>
          </p:cNvSpPr>
          <p:nvPr>
            <p:ph type="ftr" sz="quarter" idx="3"/>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640:  Artificial Intelligence, </a:t>
            </a:r>
            <a:r>
              <a:rPr lang="en-US" dirty="0" err="1"/>
              <a:t>Mahir</a:t>
            </a:r>
            <a:r>
              <a:rPr lang="en-US" dirty="0"/>
              <a:t> Patel, </a:t>
            </a:r>
            <a:r>
              <a:rPr lang="en-US" dirty="0" err="1"/>
              <a:t>Margrit</a:t>
            </a:r>
            <a:r>
              <a:rPr lang="en-US" dirty="0"/>
              <a:t> </a:t>
            </a:r>
            <a:r>
              <a:rPr lang="en-US" dirty="0" err="1"/>
              <a:t>Betke</a:t>
            </a:r>
            <a:r>
              <a:rPr lang="en-US" dirty="0"/>
              <a:t>, 2024</a:t>
            </a:r>
          </a:p>
        </p:txBody>
      </p:sp>
      <p:sp>
        <p:nvSpPr>
          <p:cNvPr id="5" name="Title 3">
            <a:extLst>
              <a:ext uri="{FF2B5EF4-FFF2-40B4-BE49-F238E27FC236}">
                <a16:creationId xmlns:a16="http://schemas.microsoft.com/office/drawing/2014/main" id="{F8E07287-C81E-4159-1077-2B4116DBC851}"/>
              </a:ext>
            </a:extLst>
          </p:cNvPr>
          <p:cNvSpPr txBox="1">
            <a:spLocks/>
          </p:cNvSpPr>
          <p:nvPr/>
        </p:nvSpPr>
        <p:spPr>
          <a:xfrm>
            <a:off x="838200" y="1680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essinaSans"/>
              </a:rPr>
              <a:t>Stereotypes and Racism in Modern AI</a:t>
            </a:r>
          </a:p>
        </p:txBody>
      </p:sp>
    </p:spTree>
    <p:extLst>
      <p:ext uri="{BB962C8B-B14F-4D97-AF65-F5344CB8AC3E}">
        <p14:creationId xmlns:p14="http://schemas.microsoft.com/office/powerpoint/2010/main" val="2849259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3569" y="2574151"/>
            <a:ext cx="10515600" cy="2889198"/>
          </a:xfrm>
        </p:spPr>
        <p:txBody>
          <a:bodyPr>
            <a:normAutofit fontScale="85000" lnSpcReduction="20000"/>
          </a:bodyPr>
          <a:lstStyle/>
          <a:p>
            <a:pPr marL="0" indent="0">
              <a:buNone/>
            </a:pPr>
            <a:r>
              <a:rPr lang="en-US" sz="4800" b="1" dirty="0"/>
              <a:t>Commercial AI Systems tested:  </a:t>
            </a:r>
          </a:p>
          <a:p>
            <a:pPr marL="0" indent="0">
              <a:buNone/>
            </a:pPr>
            <a:endParaRPr lang="en-US" sz="4800" dirty="0"/>
          </a:p>
          <a:p>
            <a:pPr marL="0" indent="0">
              <a:buNone/>
            </a:pPr>
            <a:r>
              <a:rPr lang="en-US" sz="4800" dirty="0"/>
              <a:t>Face++: </a:t>
            </a:r>
            <a:r>
              <a:rPr lang="en-US" sz="3300" dirty="0">
                <a:hlinkClick r:id="rId2"/>
              </a:rPr>
              <a:t>https://www.faceplusplus.com</a:t>
            </a:r>
            <a:endParaRPr lang="en-US" sz="3300" dirty="0"/>
          </a:p>
          <a:p>
            <a:pPr marL="0" indent="0">
              <a:buNone/>
            </a:pPr>
            <a:r>
              <a:rPr lang="en-US" sz="4800" dirty="0"/>
              <a:t>Microsoft Face API:  </a:t>
            </a:r>
          </a:p>
          <a:p>
            <a:pPr marL="0" indent="0">
              <a:buNone/>
            </a:pPr>
            <a:r>
              <a:rPr lang="en-US" sz="3300" dirty="0">
                <a:hlinkClick r:id="rId3"/>
              </a:rPr>
              <a:t>https://azure.microsoft.com/en-us/services/cognitive-services/face</a:t>
            </a:r>
            <a:endParaRPr lang="en-US" sz="3300" dirty="0"/>
          </a:p>
          <a:p>
            <a:pPr marL="0" indent="0">
              <a:buNone/>
            </a:pPr>
            <a:endParaRPr lang="en-US" sz="3200" dirty="0"/>
          </a:p>
          <a:p>
            <a:pPr marL="0" indent="0">
              <a:buNone/>
            </a:pPr>
            <a:endParaRPr lang="en-US" sz="3200" dirty="0"/>
          </a:p>
        </p:txBody>
      </p:sp>
      <p:sp>
        <p:nvSpPr>
          <p:cNvPr id="7" name="Title 1">
            <a:extLst>
              <a:ext uri="{FF2B5EF4-FFF2-40B4-BE49-F238E27FC236}">
                <a16:creationId xmlns:a16="http://schemas.microsoft.com/office/drawing/2014/main" id="{E3DFA22E-BA3C-0FA0-1401-ED9328BBA137}"/>
              </a:ext>
            </a:extLst>
          </p:cNvPr>
          <p:cNvSpPr txBox="1">
            <a:spLocks/>
          </p:cNvSpPr>
          <p:nvPr/>
        </p:nvSpPr>
        <p:spPr>
          <a:xfrm>
            <a:off x="908637" y="10036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t>Emotion-reading tech fails the racial bias test</a:t>
            </a:r>
            <a:br>
              <a:rPr lang="en-US"/>
            </a:br>
            <a:r>
              <a:rPr lang="en-US" sz="2800"/>
              <a:t>The Conversation, </a:t>
            </a:r>
            <a:r>
              <a:rPr lang="en-US" sz="2800">
                <a:hlinkClick r:id="rId4"/>
              </a:rPr>
              <a:t>Lauren Rhue</a:t>
            </a:r>
            <a:r>
              <a:rPr lang="en-US" sz="2800"/>
              <a:t>, January 3, 2019 6.23am</a:t>
            </a:r>
            <a:endParaRPr lang="en-US" sz="2800" dirty="0"/>
          </a:p>
        </p:txBody>
      </p:sp>
      <p:sp>
        <p:nvSpPr>
          <p:cNvPr id="8" name="Title 3">
            <a:extLst>
              <a:ext uri="{FF2B5EF4-FFF2-40B4-BE49-F238E27FC236}">
                <a16:creationId xmlns:a16="http://schemas.microsoft.com/office/drawing/2014/main" id="{7AD9EFA2-3E9E-EC05-0BC8-6704847467EA}"/>
              </a:ext>
            </a:extLst>
          </p:cNvPr>
          <p:cNvSpPr txBox="1">
            <a:spLocks/>
          </p:cNvSpPr>
          <p:nvPr/>
        </p:nvSpPr>
        <p:spPr>
          <a:xfrm>
            <a:off x="838200" y="1680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essinaSans"/>
              </a:rPr>
              <a:t>Stereotypes and Racism in Modern AI</a:t>
            </a:r>
          </a:p>
        </p:txBody>
      </p:sp>
      <p:sp>
        <p:nvSpPr>
          <p:cNvPr id="2" name="Footer Placeholder 3">
            <a:extLst>
              <a:ext uri="{FF2B5EF4-FFF2-40B4-BE49-F238E27FC236}">
                <a16:creationId xmlns:a16="http://schemas.microsoft.com/office/drawing/2014/main" id="{D6E340ED-794F-D269-859B-D6058CBCE247}"/>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3085227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06662"/>
            <a:ext cx="10515600" cy="4351338"/>
          </a:xfrm>
        </p:spPr>
        <p:txBody>
          <a:bodyPr>
            <a:normAutofit/>
          </a:bodyPr>
          <a:lstStyle/>
          <a:p>
            <a:pPr marL="0" indent="0">
              <a:buNone/>
            </a:pPr>
            <a:r>
              <a:rPr lang="en-US" sz="3600" b="1" dirty="0"/>
              <a:t>Study data:</a:t>
            </a:r>
          </a:p>
          <a:p>
            <a:r>
              <a:rPr lang="en-US" sz="3600" dirty="0"/>
              <a:t>Professional photos of 400 basketball players from the 2016 to 2017 NBA season</a:t>
            </a:r>
          </a:p>
          <a:p>
            <a:r>
              <a:rPr lang="en-US" sz="3600" dirty="0"/>
              <a:t>Players appear similar in their clothing, athleticism, and age </a:t>
            </a:r>
          </a:p>
          <a:p>
            <a:r>
              <a:rPr lang="en-US" sz="3600" dirty="0"/>
              <a:t>Players look at the camera in the picture</a:t>
            </a:r>
          </a:p>
        </p:txBody>
      </p:sp>
      <p:sp>
        <p:nvSpPr>
          <p:cNvPr id="7" name="Title 1">
            <a:extLst>
              <a:ext uri="{FF2B5EF4-FFF2-40B4-BE49-F238E27FC236}">
                <a16:creationId xmlns:a16="http://schemas.microsoft.com/office/drawing/2014/main" id="{2DE42C9A-A00C-A285-B227-264AA3768580}"/>
              </a:ext>
            </a:extLst>
          </p:cNvPr>
          <p:cNvSpPr>
            <a:spLocks noGrp="1"/>
          </p:cNvSpPr>
          <p:nvPr>
            <p:ph type="title"/>
          </p:nvPr>
        </p:nvSpPr>
        <p:spPr>
          <a:xfrm>
            <a:off x="908637" y="1003673"/>
            <a:ext cx="10515600" cy="1325563"/>
          </a:xfrm>
        </p:spPr>
        <p:txBody>
          <a:bodyPr>
            <a:normAutofit/>
          </a:bodyPr>
          <a:lstStyle/>
          <a:p>
            <a:pPr algn="ctr"/>
            <a:r>
              <a:rPr lang="en-US" sz="3200" b="1" dirty="0"/>
              <a:t>Emotion-reading tech fails the racial bias test</a:t>
            </a:r>
            <a:br>
              <a:rPr lang="en-US" dirty="0"/>
            </a:br>
            <a:r>
              <a:rPr lang="en-US" sz="2800" dirty="0"/>
              <a:t>The Conversation, </a:t>
            </a:r>
            <a:r>
              <a:rPr lang="en-US" sz="2800" dirty="0">
                <a:hlinkClick r:id="rId2"/>
              </a:rPr>
              <a:t>Lauren </a:t>
            </a:r>
            <a:r>
              <a:rPr lang="en-US" sz="2800" dirty="0" err="1">
                <a:hlinkClick r:id="rId2"/>
              </a:rPr>
              <a:t>Rhue</a:t>
            </a:r>
            <a:r>
              <a:rPr lang="en-US" sz="2800" dirty="0"/>
              <a:t>, January 3, 2019 6.23am</a:t>
            </a:r>
          </a:p>
        </p:txBody>
      </p:sp>
      <p:sp>
        <p:nvSpPr>
          <p:cNvPr id="8" name="Title 3">
            <a:extLst>
              <a:ext uri="{FF2B5EF4-FFF2-40B4-BE49-F238E27FC236}">
                <a16:creationId xmlns:a16="http://schemas.microsoft.com/office/drawing/2014/main" id="{E05E83AF-5F7B-8297-7701-996B1F852B1E}"/>
              </a:ext>
            </a:extLst>
          </p:cNvPr>
          <p:cNvSpPr txBox="1">
            <a:spLocks/>
          </p:cNvSpPr>
          <p:nvPr/>
        </p:nvSpPr>
        <p:spPr>
          <a:xfrm>
            <a:off x="838200" y="1680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essinaSans"/>
              </a:rPr>
              <a:t>Stereotypes and Racism in Modern AI</a:t>
            </a:r>
          </a:p>
        </p:txBody>
      </p:sp>
      <p:sp>
        <p:nvSpPr>
          <p:cNvPr id="2" name="Footer Placeholder 3">
            <a:extLst>
              <a:ext uri="{FF2B5EF4-FFF2-40B4-BE49-F238E27FC236}">
                <a16:creationId xmlns:a16="http://schemas.microsoft.com/office/drawing/2014/main" id="{3A722E4F-E56D-0BC0-4839-80496A526875}"/>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544411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3339" y="2329236"/>
            <a:ext cx="6089374" cy="4061292"/>
          </a:xfrm>
        </p:spPr>
        <p:txBody>
          <a:bodyPr>
            <a:normAutofit/>
          </a:bodyPr>
          <a:lstStyle/>
          <a:p>
            <a:pPr marL="0" indent="0">
              <a:buNone/>
            </a:pPr>
            <a:r>
              <a:rPr lang="en-US" sz="3600" b="1" dirty="0"/>
              <a:t>Example of study data:</a:t>
            </a:r>
          </a:p>
          <a:p>
            <a:pPr marL="0" indent="0">
              <a:buNone/>
            </a:pPr>
            <a:r>
              <a:rPr lang="en-US" sz="3600" dirty="0"/>
              <a:t>Darren Collison and Gordon Hayward </a:t>
            </a:r>
          </a:p>
          <a:p>
            <a:pPr marL="0" indent="0">
              <a:buNone/>
            </a:pPr>
            <a:r>
              <a:rPr lang="en-US" sz="3600" dirty="0"/>
              <a:t>Face++ detects: </a:t>
            </a:r>
          </a:p>
          <a:p>
            <a:pPr marL="0" indent="0">
              <a:buNone/>
            </a:pPr>
            <a:r>
              <a:rPr lang="en-US" sz="3600" dirty="0"/>
              <a:t>Both players are smiling.  Similar smile scores: 48.7 and 48.1 out of 100</a:t>
            </a:r>
          </a:p>
        </p:txBody>
      </p:sp>
      <p:sp>
        <p:nvSpPr>
          <p:cNvPr id="10" name="Title 1">
            <a:extLst>
              <a:ext uri="{FF2B5EF4-FFF2-40B4-BE49-F238E27FC236}">
                <a16:creationId xmlns:a16="http://schemas.microsoft.com/office/drawing/2014/main" id="{0DF0412D-A124-AD24-21CD-5EA69D0F5CCF}"/>
              </a:ext>
            </a:extLst>
          </p:cNvPr>
          <p:cNvSpPr>
            <a:spLocks noGrp="1"/>
          </p:cNvSpPr>
          <p:nvPr>
            <p:ph type="title"/>
          </p:nvPr>
        </p:nvSpPr>
        <p:spPr>
          <a:xfrm>
            <a:off x="908637" y="1003673"/>
            <a:ext cx="10515600" cy="1325563"/>
          </a:xfrm>
        </p:spPr>
        <p:txBody>
          <a:bodyPr>
            <a:normAutofit/>
          </a:bodyPr>
          <a:lstStyle/>
          <a:p>
            <a:pPr algn="ctr"/>
            <a:r>
              <a:rPr lang="en-US" sz="3200" b="1" dirty="0"/>
              <a:t>Emotion-reading tech fails the racial bias test</a:t>
            </a:r>
            <a:br>
              <a:rPr lang="en-US" dirty="0"/>
            </a:br>
            <a:r>
              <a:rPr lang="en-US" sz="2800" dirty="0"/>
              <a:t>The Conversation, </a:t>
            </a:r>
            <a:r>
              <a:rPr lang="en-US" sz="2800" dirty="0">
                <a:hlinkClick r:id="rId2"/>
              </a:rPr>
              <a:t>Lauren </a:t>
            </a:r>
            <a:r>
              <a:rPr lang="en-US" sz="2800" dirty="0" err="1">
                <a:hlinkClick r:id="rId2"/>
              </a:rPr>
              <a:t>Rhue</a:t>
            </a:r>
            <a:r>
              <a:rPr lang="en-US" sz="2800" dirty="0"/>
              <a:t>, January 3, 2019 6.23am</a:t>
            </a:r>
          </a:p>
        </p:txBody>
      </p:sp>
      <p:sp>
        <p:nvSpPr>
          <p:cNvPr id="11" name="Title 3">
            <a:extLst>
              <a:ext uri="{FF2B5EF4-FFF2-40B4-BE49-F238E27FC236}">
                <a16:creationId xmlns:a16="http://schemas.microsoft.com/office/drawing/2014/main" id="{C49A6F53-2837-B220-134C-F0C399D743D1}"/>
              </a:ext>
            </a:extLst>
          </p:cNvPr>
          <p:cNvSpPr txBox="1">
            <a:spLocks/>
          </p:cNvSpPr>
          <p:nvPr/>
        </p:nvSpPr>
        <p:spPr>
          <a:xfrm>
            <a:off x="838200" y="1680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essinaSans"/>
              </a:rPr>
              <a:t>Stereotypes and Racism in Modern AI</a:t>
            </a:r>
          </a:p>
        </p:txBody>
      </p:sp>
      <p:pic>
        <p:nvPicPr>
          <p:cNvPr id="13" name="Picture 12">
            <a:extLst>
              <a:ext uri="{FF2B5EF4-FFF2-40B4-BE49-F238E27FC236}">
                <a16:creationId xmlns:a16="http://schemas.microsoft.com/office/drawing/2014/main" id="{1FA9E3D3-1DC5-FCE8-1ED9-1A4BE6379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887" y="2328709"/>
            <a:ext cx="5065362" cy="3749040"/>
          </a:xfrm>
          <a:prstGeom prst="rect">
            <a:avLst/>
          </a:prstGeom>
        </p:spPr>
      </p:pic>
      <p:sp>
        <p:nvSpPr>
          <p:cNvPr id="2" name="Footer Placeholder 3">
            <a:extLst>
              <a:ext uri="{FF2B5EF4-FFF2-40B4-BE49-F238E27FC236}">
                <a16:creationId xmlns:a16="http://schemas.microsoft.com/office/drawing/2014/main" id="{D89A92D2-0F97-B406-1CEE-4172F7F8237D}"/>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291900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71A7-EEB1-00E2-A2A7-E2580DA5A79A}"/>
              </a:ext>
            </a:extLst>
          </p:cNvPr>
          <p:cNvSpPr>
            <a:spLocks noGrp="1"/>
          </p:cNvSpPr>
          <p:nvPr>
            <p:ph type="title"/>
          </p:nvPr>
        </p:nvSpPr>
        <p:spPr/>
        <p:txBody>
          <a:bodyPr/>
          <a:lstStyle/>
          <a:p>
            <a:r>
              <a:rPr lang="en-US"/>
              <a:t>Calculating Expected Utility</a:t>
            </a:r>
          </a:p>
        </p:txBody>
      </p:sp>
      <p:sp>
        <p:nvSpPr>
          <p:cNvPr id="6" name="Content Placeholder 5">
            <a:extLst>
              <a:ext uri="{FF2B5EF4-FFF2-40B4-BE49-F238E27FC236}">
                <a16:creationId xmlns:a16="http://schemas.microsoft.com/office/drawing/2014/main" id="{D535FE95-183B-07E4-7D67-DED503432629}"/>
              </a:ext>
            </a:extLst>
          </p:cNvPr>
          <p:cNvSpPr>
            <a:spLocks noGrp="1"/>
          </p:cNvSpPr>
          <p:nvPr>
            <p:ph sz="half" idx="1"/>
          </p:nvPr>
        </p:nvSpPr>
        <p:spPr/>
        <p:txBody>
          <a:bodyPr/>
          <a:lstStyle/>
          <a:p>
            <a:r>
              <a:rPr lang="en-US" dirty="0"/>
              <a:t>TP rate</a:t>
            </a:r>
          </a:p>
          <a:p>
            <a:r>
              <a:rPr lang="en-US" dirty="0"/>
              <a:t>TN rate</a:t>
            </a:r>
          </a:p>
          <a:p>
            <a:r>
              <a:rPr lang="en-US" dirty="0"/>
              <a:t>FP rate</a:t>
            </a:r>
          </a:p>
          <a:p>
            <a:r>
              <a:rPr lang="en-US" dirty="0"/>
              <a:t>FN rate</a:t>
            </a:r>
          </a:p>
        </p:txBody>
      </p:sp>
      <p:sp>
        <p:nvSpPr>
          <p:cNvPr id="7" name="Content Placeholder 6">
            <a:extLst>
              <a:ext uri="{FF2B5EF4-FFF2-40B4-BE49-F238E27FC236}">
                <a16:creationId xmlns:a16="http://schemas.microsoft.com/office/drawing/2014/main" id="{AC93D372-9C8E-0FBD-8598-F9563EA75946}"/>
              </a:ext>
            </a:extLst>
          </p:cNvPr>
          <p:cNvSpPr>
            <a:spLocks noGrp="1"/>
          </p:cNvSpPr>
          <p:nvPr>
            <p:ph sz="half" idx="2"/>
          </p:nvPr>
        </p:nvSpPr>
        <p:spPr/>
        <p:txBody>
          <a:bodyPr/>
          <a:lstStyle/>
          <a:p>
            <a:r>
              <a:rPr lang="en-US" dirty="0"/>
              <a:t>TP utility</a:t>
            </a:r>
          </a:p>
          <a:p>
            <a:r>
              <a:rPr lang="en-US" dirty="0"/>
              <a:t>TN utility</a:t>
            </a:r>
          </a:p>
          <a:p>
            <a:r>
              <a:rPr lang="en-US" dirty="0"/>
              <a:t>FP utility</a:t>
            </a:r>
          </a:p>
          <a:p>
            <a:r>
              <a:rPr lang="en-US" dirty="0"/>
              <a:t>FN utility</a:t>
            </a:r>
          </a:p>
        </p:txBody>
      </p:sp>
      <p:sp>
        <p:nvSpPr>
          <p:cNvPr id="3" name="TextBox 2">
            <a:extLst>
              <a:ext uri="{FF2B5EF4-FFF2-40B4-BE49-F238E27FC236}">
                <a16:creationId xmlns:a16="http://schemas.microsoft.com/office/drawing/2014/main" id="{9EF269C8-3ADE-F4F3-2970-AECC9F45F248}"/>
              </a:ext>
            </a:extLst>
          </p:cNvPr>
          <p:cNvSpPr txBox="1"/>
          <p:nvPr/>
        </p:nvSpPr>
        <p:spPr>
          <a:xfrm>
            <a:off x="838200" y="4001294"/>
            <a:ext cx="10515600" cy="1569660"/>
          </a:xfrm>
          <a:prstGeom prst="rect">
            <a:avLst/>
          </a:prstGeom>
          <a:noFill/>
        </p:spPr>
        <p:txBody>
          <a:bodyPr wrap="square" rtlCol="0">
            <a:spAutoFit/>
          </a:bodyPr>
          <a:lstStyle/>
          <a:p>
            <a:r>
              <a:rPr lang="en-US" sz="2400" dirty="0"/>
              <a:t>Expected Utility = P(TP) * TP utility + P(FN) * FN utility      </a:t>
            </a:r>
            <a:r>
              <a:rPr lang="en-US" sz="2400" dirty="0">
                <a:solidFill>
                  <a:srgbClr val="7030A0"/>
                </a:solidFill>
              </a:rPr>
              <a:t>(really positive cases)</a:t>
            </a:r>
          </a:p>
          <a:p>
            <a:r>
              <a:rPr lang="en-US" sz="2400" dirty="0"/>
              <a:t>                                      + P(FP) * FP utility + P(TN) * TN utility  </a:t>
            </a:r>
            <a:r>
              <a:rPr lang="en-US" sz="2400" dirty="0">
                <a:solidFill>
                  <a:srgbClr val="7030A0"/>
                </a:solidFill>
              </a:rPr>
              <a:t>(really negative cases)</a:t>
            </a:r>
          </a:p>
          <a:p>
            <a:r>
              <a:rPr lang="en-US" sz="2400" dirty="0"/>
              <a:t>                                   = P(really positive) * (TP rate * TP utility + FN rate * FN utility)</a:t>
            </a:r>
          </a:p>
          <a:p>
            <a:r>
              <a:rPr lang="en-US" sz="2400" dirty="0"/>
              <a:t>                                   + P(really negative) * (TN rate * TN utility + FP rate * FP utility)</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2E7A8DC-2B1B-CCF2-040E-F4AA40A246A5}"/>
                  </a:ext>
                </a:extLst>
              </p14:cNvPr>
              <p14:cNvContentPartPr/>
              <p14:nvPr/>
            </p14:nvContentPartPr>
            <p14:xfrm>
              <a:off x="3059640" y="3861360"/>
              <a:ext cx="9109800" cy="1700280"/>
            </p14:xfrm>
          </p:contentPart>
        </mc:Choice>
        <mc:Fallback>
          <p:pic>
            <p:nvPicPr>
              <p:cNvPr id="4" name="Ink 3">
                <a:extLst>
                  <a:ext uri="{FF2B5EF4-FFF2-40B4-BE49-F238E27FC236}">
                    <a16:creationId xmlns:a16="http://schemas.microsoft.com/office/drawing/2014/main" id="{B2E7A8DC-2B1B-CCF2-040E-F4AA40A246A5}"/>
                  </a:ext>
                </a:extLst>
              </p:cNvPr>
              <p:cNvPicPr/>
              <p:nvPr/>
            </p:nvPicPr>
            <p:blipFill>
              <a:blip r:embed="rId3"/>
              <a:stretch>
                <a:fillRect/>
              </a:stretch>
            </p:blipFill>
            <p:spPr>
              <a:xfrm>
                <a:off x="3050280" y="3852000"/>
                <a:ext cx="9128520" cy="1719000"/>
              </a:xfrm>
              <a:prstGeom prst="rect">
                <a:avLst/>
              </a:prstGeom>
            </p:spPr>
          </p:pic>
        </mc:Fallback>
      </mc:AlternateContent>
    </p:spTree>
    <p:extLst>
      <p:ext uri="{BB962C8B-B14F-4D97-AF65-F5344CB8AC3E}">
        <p14:creationId xmlns:p14="http://schemas.microsoft.com/office/powerpoint/2010/main" val="3301332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34ED1B6-8DF2-52E3-1317-44B041A8AAF4}"/>
              </a:ext>
            </a:extLst>
          </p:cNvPr>
          <p:cNvGrpSpPr/>
          <p:nvPr/>
        </p:nvGrpSpPr>
        <p:grpSpPr>
          <a:xfrm>
            <a:off x="6930887" y="2328709"/>
            <a:ext cx="5065362" cy="3749040"/>
            <a:chOff x="6526599" y="2131522"/>
            <a:chExt cx="5469650" cy="3946227"/>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6599" y="2131522"/>
              <a:ext cx="5469650" cy="3946227"/>
            </a:xfrm>
            <a:prstGeom prst="rect">
              <a:avLst/>
            </a:prstGeom>
          </p:spPr>
        </p:pic>
        <p:sp>
          <p:nvSpPr>
            <p:cNvPr id="6" name="Rectangle 5"/>
            <p:cNvSpPr/>
            <p:nvPr/>
          </p:nvSpPr>
          <p:spPr>
            <a:xfrm>
              <a:off x="6586329" y="5147661"/>
              <a:ext cx="5409919" cy="914400"/>
            </a:xfrm>
            <a:prstGeom prst="rect">
              <a:avLst/>
            </a:prstGeom>
            <a:solidFill>
              <a:schemeClr val="accent4">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ts val="1000"/>
                </a:spcBef>
              </a:pPr>
              <a:r>
                <a:rPr lang="en-US" sz="4000" dirty="0">
                  <a:solidFill>
                    <a:prstClr val="black"/>
                  </a:solidFill>
                </a:rPr>
                <a:t>  Darren            Gordon </a:t>
              </a:r>
            </a:p>
          </p:txBody>
        </p:sp>
      </p:grpSp>
      <p:graphicFrame>
        <p:nvGraphicFramePr>
          <p:cNvPr id="7" name="Table 6"/>
          <p:cNvGraphicFramePr>
            <a:graphicFrameLocks noGrp="1"/>
          </p:cNvGraphicFramePr>
          <p:nvPr>
            <p:extLst>
              <p:ext uri="{D42A27DB-BD31-4B8C-83A1-F6EECF244321}">
                <p14:modId xmlns:p14="http://schemas.microsoft.com/office/powerpoint/2010/main" val="3759423049"/>
              </p:ext>
            </p:extLst>
          </p:nvPr>
        </p:nvGraphicFramePr>
        <p:xfrm>
          <a:off x="336625" y="2310161"/>
          <a:ext cx="5703025" cy="3749040"/>
        </p:xfrm>
        <a:graphic>
          <a:graphicData uri="http://schemas.openxmlformats.org/drawingml/2006/table">
            <a:tbl>
              <a:tblPr firstRow="1" bandRow="1">
                <a:tableStyleId>{5C22544A-7EE6-4342-B048-85BDC9FD1C3A}</a:tableStyleId>
              </a:tblPr>
              <a:tblGrid>
                <a:gridCol w="1958190">
                  <a:extLst>
                    <a:ext uri="{9D8B030D-6E8A-4147-A177-3AD203B41FA5}">
                      <a16:colId xmlns:a16="http://schemas.microsoft.com/office/drawing/2014/main" val="20000"/>
                    </a:ext>
                  </a:extLst>
                </a:gridCol>
                <a:gridCol w="1843827">
                  <a:extLst>
                    <a:ext uri="{9D8B030D-6E8A-4147-A177-3AD203B41FA5}">
                      <a16:colId xmlns:a16="http://schemas.microsoft.com/office/drawing/2014/main" val="20001"/>
                    </a:ext>
                  </a:extLst>
                </a:gridCol>
                <a:gridCol w="1901008">
                  <a:extLst>
                    <a:ext uri="{9D8B030D-6E8A-4147-A177-3AD203B41FA5}">
                      <a16:colId xmlns:a16="http://schemas.microsoft.com/office/drawing/2014/main" val="20002"/>
                    </a:ext>
                  </a:extLst>
                </a:gridCol>
              </a:tblGrid>
              <a:tr h="538774">
                <a:tc>
                  <a:txBody>
                    <a:bodyPr/>
                    <a:lstStyle/>
                    <a:p>
                      <a:endParaRPr lang="en-US" baseline="0" dirty="0"/>
                    </a:p>
                  </a:txBody>
                  <a:tcPr/>
                </a:tc>
                <a:tc>
                  <a:txBody>
                    <a:bodyPr/>
                    <a:lstStyle/>
                    <a:p>
                      <a:r>
                        <a:rPr lang="en-US" sz="3600" baseline="0" dirty="0"/>
                        <a:t>Darren</a:t>
                      </a:r>
                    </a:p>
                  </a:txBody>
                  <a:tcPr/>
                </a:tc>
                <a:tc>
                  <a:txBody>
                    <a:bodyPr/>
                    <a:lstStyle/>
                    <a:p>
                      <a:r>
                        <a:rPr lang="en-US" sz="3600" baseline="0" dirty="0"/>
                        <a:t>Gordon</a:t>
                      </a:r>
                    </a:p>
                  </a:txBody>
                  <a:tcPr/>
                </a:tc>
                <a:extLst>
                  <a:ext uri="{0D108BD9-81ED-4DB2-BD59-A6C34878D82A}">
                    <a16:rowId xmlns:a16="http://schemas.microsoft.com/office/drawing/2014/main" val="10000"/>
                  </a:ext>
                </a:extLst>
              </a:tr>
              <a:tr h="1000580">
                <a:tc>
                  <a:txBody>
                    <a:bodyPr/>
                    <a:lstStyle/>
                    <a:p>
                      <a:r>
                        <a:rPr lang="en-US" sz="3600" baseline="0" dirty="0"/>
                        <a:t>Smile Scores:</a:t>
                      </a:r>
                    </a:p>
                  </a:txBody>
                  <a:tcPr/>
                </a:tc>
                <a:tc>
                  <a:txBody>
                    <a:bodyPr/>
                    <a:lstStyle/>
                    <a:p>
                      <a:pPr algn="r"/>
                      <a:r>
                        <a:rPr lang="en-US" sz="3600" baseline="0" dirty="0"/>
                        <a:t>48.7</a:t>
                      </a:r>
                    </a:p>
                  </a:txBody>
                  <a:tcPr/>
                </a:tc>
                <a:tc>
                  <a:txBody>
                    <a:bodyPr/>
                    <a:lstStyle/>
                    <a:p>
                      <a:pPr algn="r"/>
                      <a:r>
                        <a:rPr lang="en-US" sz="3600" baseline="0" dirty="0"/>
                        <a:t>48.1</a:t>
                      </a:r>
                    </a:p>
                  </a:txBody>
                  <a:tcPr/>
                </a:tc>
                <a:extLst>
                  <a:ext uri="{0D108BD9-81ED-4DB2-BD59-A6C34878D82A}">
                    <a16:rowId xmlns:a16="http://schemas.microsoft.com/office/drawing/2014/main" val="10001"/>
                  </a:ext>
                </a:extLst>
              </a:tr>
              <a:tr h="538774">
                <a:tc>
                  <a:txBody>
                    <a:bodyPr/>
                    <a:lstStyle/>
                    <a:p>
                      <a:r>
                        <a:rPr lang="en-US" sz="3200" baseline="0" dirty="0"/>
                        <a:t>Emotions</a:t>
                      </a:r>
                    </a:p>
                  </a:txBody>
                  <a:tcPr/>
                </a:tc>
                <a:tc>
                  <a:txBody>
                    <a:bodyPr/>
                    <a:lstStyle/>
                    <a:p>
                      <a:pPr algn="r"/>
                      <a:endParaRPr lang="en-US" sz="3600" baseline="0" dirty="0"/>
                    </a:p>
                  </a:txBody>
                  <a:tcPr/>
                </a:tc>
                <a:tc>
                  <a:txBody>
                    <a:bodyPr/>
                    <a:lstStyle/>
                    <a:p>
                      <a:pPr algn="r"/>
                      <a:endParaRPr lang="en-US" sz="3600" baseline="0"/>
                    </a:p>
                  </a:txBody>
                  <a:tcPr/>
                </a:tc>
                <a:extLst>
                  <a:ext uri="{0D108BD9-81ED-4DB2-BD59-A6C34878D82A}">
                    <a16:rowId xmlns:a16="http://schemas.microsoft.com/office/drawing/2014/main" val="10002"/>
                  </a:ext>
                </a:extLst>
              </a:tr>
              <a:tr h="538774">
                <a:tc>
                  <a:txBody>
                    <a:bodyPr/>
                    <a:lstStyle/>
                    <a:p>
                      <a:r>
                        <a:rPr lang="en-US" sz="3600" baseline="0" dirty="0"/>
                        <a:t>Happy</a:t>
                      </a:r>
                    </a:p>
                  </a:txBody>
                  <a:tcPr/>
                </a:tc>
                <a:tc>
                  <a:txBody>
                    <a:bodyPr/>
                    <a:lstStyle/>
                    <a:p>
                      <a:pPr algn="r"/>
                      <a:r>
                        <a:rPr lang="en-US" sz="3600" baseline="0" dirty="0"/>
                        <a:t>39</a:t>
                      </a:r>
                    </a:p>
                  </a:txBody>
                  <a:tcPr/>
                </a:tc>
                <a:tc>
                  <a:txBody>
                    <a:bodyPr/>
                    <a:lstStyle/>
                    <a:p>
                      <a:pPr algn="r"/>
                      <a:r>
                        <a:rPr lang="en-US" sz="3600" baseline="0" dirty="0"/>
                        <a:t>60</a:t>
                      </a:r>
                    </a:p>
                  </a:txBody>
                  <a:tcPr/>
                </a:tc>
                <a:extLst>
                  <a:ext uri="{0D108BD9-81ED-4DB2-BD59-A6C34878D82A}">
                    <a16:rowId xmlns:a16="http://schemas.microsoft.com/office/drawing/2014/main" val="10003"/>
                  </a:ext>
                </a:extLst>
              </a:tr>
              <a:tr h="538774">
                <a:tc>
                  <a:txBody>
                    <a:bodyPr/>
                    <a:lstStyle/>
                    <a:p>
                      <a:r>
                        <a:rPr lang="en-US" sz="3600" baseline="0" dirty="0"/>
                        <a:t>Angry</a:t>
                      </a:r>
                    </a:p>
                  </a:txBody>
                  <a:tcPr/>
                </a:tc>
                <a:tc>
                  <a:txBody>
                    <a:bodyPr/>
                    <a:lstStyle/>
                    <a:p>
                      <a:pPr algn="r"/>
                      <a:r>
                        <a:rPr lang="en-US" sz="3600" baseline="0" dirty="0"/>
                        <a:t>27</a:t>
                      </a:r>
                    </a:p>
                  </a:txBody>
                  <a:tcPr/>
                </a:tc>
                <a:tc>
                  <a:txBody>
                    <a:bodyPr/>
                    <a:lstStyle/>
                    <a:p>
                      <a:pPr algn="r"/>
                      <a:r>
                        <a:rPr lang="en-US" sz="3600" baseline="0" dirty="0"/>
                        <a:t>0.1</a:t>
                      </a:r>
                    </a:p>
                  </a:txBody>
                  <a:tcPr/>
                </a:tc>
                <a:extLst>
                  <a:ext uri="{0D108BD9-81ED-4DB2-BD59-A6C34878D82A}">
                    <a16:rowId xmlns:a16="http://schemas.microsoft.com/office/drawing/2014/main" val="10004"/>
                  </a:ext>
                </a:extLst>
              </a:tr>
            </a:tbl>
          </a:graphicData>
        </a:graphic>
      </p:graphicFrame>
      <p:sp>
        <p:nvSpPr>
          <p:cNvPr id="9" name="Title 1">
            <a:extLst>
              <a:ext uri="{FF2B5EF4-FFF2-40B4-BE49-F238E27FC236}">
                <a16:creationId xmlns:a16="http://schemas.microsoft.com/office/drawing/2014/main" id="{BEE933BE-C304-FD15-FCC2-46B08346444F}"/>
              </a:ext>
            </a:extLst>
          </p:cNvPr>
          <p:cNvSpPr txBox="1">
            <a:spLocks/>
          </p:cNvSpPr>
          <p:nvPr/>
        </p:nvSpPr>
        <p:spPr>
          <a:xfrm>
            <a:off x="908637" y="10036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Emotion-reading tech fails the racial bias test</a:t>
            </a:r>
            <a:br>
              <a:rPr lang="en-US" dirty="0"/>
            </a:br>
            <a:r>
              <a:rPr lang="en-US" sz="2800" dirty="0"/>
              <a:t>The Conversation, </a:t>
            </a:r>
            <a:r>
              <a:rPr lang="en-US" sz="2800" dirty="0">
                <a:hlinkClick r:id="rId3"/>
              </a:rPr>
              <a:t>Lauren </a:t>
            </a:r>
            <a:r>
              <a:rPr lang="en-US" sz="2800" dirty="0" err="1">
                <a:hlinkClick r:id="rId3"/>
              </a:rPr>
              <a:t>Rhue</a:t>
            </a:r>
            <a:r>
              <a:rPr lang="en-US" sz="2800" dirty="0"/>
              <a:t>, January 3, 2019 6.23am</a:t>
            </a:r>
          </a:p>
        </p:txBody>
      </p:sp>
      <p:sp>
        <p:nvSpPr>
          <p:cNvPr id="10" name="Title 3">
            <a:extLst>
              <a:ext uri="{FF2B5EF4-FFF2-40B4-BE49-F238E27FC236}">
                <a16:creationId xmlns:a16="http://schemas.microsoft.com/office/drawing/2014/main" id="{F128B2B6-D782-F565-80B3-92B72C799498}"/>
              </a:ext>
            </a:extLst>
          </p:cNvPr>
          <p:cNvSpPr txBox="1">
            <a:spLocks/>
          </p:cNvSpPr>
          <p:nvPr/>
        </p:nvSpPr>
        <p:spPr>
          <a:xfrm>
            <a:off x="838200" y="1680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essinaSans"/>
              </a:rPr>
              <a:t>Stereotypes and Racism in Modern AI</a:t>
            </a:r>
          </a:p>
        </p:txBody>
      </p:sp>
      <p:sp>
        <p:nvSpPr>
          <p:cNvPr id="2" name="Footer Placeholder 3">
            <a:extLst>
              <a:ext uri="{FF2B5EF4-FFF2-40B4-BE49-F238E27FC236}">
                <a16:creationId xmlns:a16="http://schemas.microsoft.com/office/drawing/2014/main" id="{EE1D3C4A-7466-E907-AF9E-8A603188AF41}"/>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414993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300" y="312447"/>
            <a:ext cx="10155682" cy="5561957"/>
          </a:xfrm>
        </p:spPr>
      </p:pic>
      <p:sp>
        <p:nvSpPr>
          <p:cNvPr id="2" name="Footer Placeholder 3">
            <a:extLst>
              <a:ext uri="{FF2B5EF4-FFF2-40B4-BE49-F238E27FC236}">
                <a16:creationId xmlns:a16="http://schemas.microsoft.com/office/drawing/2014/main" id="{988CFC77-676C-67EA-3EE1-B1A776BBB4DC}"/>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4065370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3482" y="397604"/>
            <a:ext cx="9645695" cy="5687563"/>
          </a:xfrm>
        </p:spPr>
      </p:pic>
      <p:sp>
        <p:nvSpPr>
          <p:cNvPr id="2" name="Footer Placeholder 3">
            <a:extLst>
              <a:ext uri="{FF2B5EF4-FFF2-40B4-BE49-F238E27FC236}">
                <a16:creationId xmlns:a16="http://schemas.microsoft.com/office/drawing/2014/main" id="{0AC38EFB-CA6F-E56E-EF55-4688609E9A0E}"/>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2705587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296"/>
            <a:ext cx="10515600" cy="1325563"/>
          </a:xfrm>
        </p:spPr>
        <p:txBody>
          <a:bodyPr>
            <a:normAutofit/>
          </a:bodyPr>
          <a:lstStyle/>
          <a:p>
            <a:r>
              <a:rPr lang="en-US" b="1" dirty="0"/>
              <a:t>Lauren </a:t>
            </a:r>
            <a:r>
              <a:rPr lang="en-US" b="1" dirty="0" err="1"/>
              <a:t>Rhue’s</a:t>
            </a:r>
            <a:r>
              <a:rPr lang="en-US" b="1" dirty="0"/>
              <a:t> Analysis of her Study Results:</a:t>
            </a:r>
          </a:p>
        </p:txBody>
      </p:sp>
      <p:sp>
        <p:nvSpPr>
          <p:cNvPr id="3" name="Content Placeholder 2"/>
          <p:cNvSpPr>
            <a:spLocks noGrp="1"/>
          </p:cNvSpPr>
          <p:nvPr>
            <p:ph idx="1"/>
          </p:nvPr>
        </p:nvSpPr>
        <p:spPr>
          <a:xfrm>
            <a:off x="838200" y="1483859"/>
            <a:ext cx="10515600" cy="3956158"/>
          </a:xfrm>
        </p:spPr>
        <p:txBody>
          <a:bodyPr>
            <a:normAutofit fontScale="25000" lnSpcReduction="20000"/>
          </a:bodyPr>
          <a:lstStyle/>
          <a:p>
            <a:r>
              <a:rPr lang="en-US" sz="11200" dirty="0"/>
              <a:t>Some researchers argue that facial recognition technology is more objective than humans.  However, </a:t>
            </a:r>
            <a:r>
              <a:rPr lang="en-US" sz="11200" dirty="0" err="1"/>
              <a:t>Rhue’s</a:t>
            </a:r>
            <a:r>
              <a:rPr lang="en-US" sz="11200" dirty="0"/>
              <a:t> study suggests that facial recognition reflects the same biases that people have. </a:t>
            </a:r>
          </a:p>
          <a:p>
            <a:r>
              <a:rPr lang="en-US" sz="11200" dirty="0"/>
              <a:t>Black men’s facial expressions are scored with emotions associated with threatening behaviors more often than white men, even when they are smiling. </a:t>
            </a:r>
          </a:p>
          <a:p>
            <a:r>
              <a:rPr lang="en-US" sz="11200" dirty="0"/>
              <a:t>The use of facial-analysis systems could formalize preexisting stereotypes into widely-used AI, automatically embedding them into everyday life.</a:t>
            </a:r>
          </a:p>
          <a:p>
            <a:pPr marL="0" indent="0">
              <a:buNone/>
            </a:pPr>
            <a:endParaRPr lang="en-US" sz="3200" dirty="0"/>
          </a:p>
          <a:p>
            <a:pPr marL="0" indent="0">
              <a:buNone/>
            </a:pPr>
            <a:endParaRPr lang="en-US" sz="3200" dirty="0"/>
          </a:p>
        </p:txBody>
      </p:sp>
      <p:sp>
        <p:nvSpPr>
          <p:cNvPr id="4" name="Footer Placeholder 3">
            <a:extLst>
              <a:ext uri="{FF2B5EF4-FFF2-40B4-BE49-F238E27FC236}">
                <a16:creationId xmlns:a16="http://schemas.microsoft.com/office/drawing/2014/main" id="{B0E35A08-0884-B3F4-7D4B-FD783880A419}"/>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1361517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b="1" dirty="0"/>
              <a:t>Lauren </a:t>
            </a:r>
            <a:r>
              <a:rPr lang="en-US" b="1" dirty="0" err="1"/>
              <a:t>Rhue’s</a:t>
            </a:r>
            <a:r>
              <a:rPr lang="en-US" b="1" dirty="0"/>
              <a:t> Analysis of her Study Results:</a:t>
            </a:r>
          </a:p>
        </p:txBody>
      </p:sp>
      <p:sp>
        <p:nvSpPr>
          <p:cNvPr id="3" name="Content Placeholder 2"/>
          <p:cNvSpPr>
            <a:spLocks noGrp="1"/>
          </p:cNvSpPr>
          <p:nvPr>
            <p:ph idx="1"/>
          </p:nvPr>
        </p:nvSpPr>
        <p:spPr>
          <a:xfrm>
            <a:off x="838200" y="1598280"/>
            <a:ext cx="10515600" cy="4326110"/>
          </a:xfrm>
        </p:spPr>
        <p:txBody>
          <a:bodyPr>
            <a:normAutofit fontScale="85000" lnSpcReduction="20000"/>
          </a:bodyPr>
          <a:lstStyle/>
          <a:p>
            <a:pPr marL="0" indent="0">
              <a:buNone/>
            </a:pPr>
            <a:r>
              <a:rPr lang="en-US" sz="3200" dirty="0"/>
              <a:t>Applications of commercial face analysis systems:  </a:t>
            </a:r>
          </a:p>
          <a:p>
            <a:r>
              <a:rPr lang="en-US" sz="3200" dirty="0"/>
              <a:t>Help companies with interviewing and hiring decisions. </a:t>
            </a:r>
          </a:p>
          <a:p>
            <a:r>
              <a:rPr lang="en-US" sz="3200" dirty="0"/>
              <a:t>Scan faces in crowds to identify threats to public safety.</a:t>
            </a:r>
          </a:p>
          <a:p>
            <a:pPr marL="0" indent="0">
              <a:buNone/>
            </a:pPr>
            <a:endParaRPr lang="en-US" sz="3200" dirty="0"/>
          </a:p>
          <a:p>
            <a:pPr marL="0" indent="0">
              <a:buNone/>
            </a:pPr>
            <a:r>
              <a:rPr lang="en-US" sz="3200" dirty="0"/>
              <a:t>Should black professionals must amplify positive emotions to receive parity in their automated workplace performance evaluations?</a:t>
            </a:r>
          </a:p>
          <a:p>
            <a:pPr marL="0" indent="0">
              <a:buNone/>
            </a:pPr>
            <a:endParaRPr lang="en-US" sz="3200" dirty="0"/>
          </a:p>
          <a:p>
            <a:pPr marL="0" indent="0">
              <a:buNone/>
            </a:pPr>
            <a:r>
              <a:rPr lang="en-US" sz="3200" dirty="0"/>
              <a:t>Until AI systems assess black and white faces similarly, black people may need to exaggerate their positive facial expressions – essentially smile more – to reduce ambiguity and potentially negative interpretations by the technology.</a:t>
            </a:r>
          </a:p>
          <a:p>
            <a:endParaRPr lang="en-US" sz="3200" dirty="0"/>
          </a:p>
          <a:p>
            <a:pPr marL="0" indent="0">
              <a:buNone/>
            </a:pPr>
            <a:endParaRPr lang="en-US" sz="3200" dirty="0"/>
          </a:p>
        </p:txBody>
      </p:sp>
      <p:sp>
        <p:nvSpPr>
          <p:cNvPr id="4" name="Footer Placeholder 3">
            <a:extLst>
              <a:ext uri="{FF2B5EF4-FFF2-40B4-BE49-F238E27FC236}">
                <a16:creationId xmlns:a16="http://schemas.microsoft.com/office/drawing/2014/main" id="{DE4BBB36-37C8-400C-B523-D14E9BAABC80}"/>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AD7AFA5-E481-0785-9854-A5DB017FC379}"/>
                  </a:ext>
                </a:extLst>
              </p14:cNvPr>
              <p14:cNvContentPartPr/>
              <p14:nvPr/>
            </p14:nvContentPartPr>
            <p14:xfrm>
              <a:off x="4425120" y="2287800"/>
              <a:ext cx="3382560" cy="109800"/>
            </p14:xfrm>
          </p:contentPart>
        </mc:Choice>
        <mc:Fallback>
          <p:pic>
            <p:nvPicPr>
              <p:cNvPr id="5" name="Ink 4">
                <a:extLst>
                  <a:ext uri="{FF2B5EF4-FFF2-40B4-BE49-F238E27FC236}">
                    <a16:creationId xmlns:a16="http://schemas.microsoft.com/office/drawing/2014/main" id="{8AD7AFA5-E481-0785-9854-A5DB017FC379}"/>
                  </a:ext>
                </a:extLst>
              </p:cNvPr>
              <p:cNvPicPr/>
              <p:nvPr/>
            </p:nvPicPr>
            <p:blipFill>
              <a:blip r:embed="rId3"/>
              <a:stretch>
                <a:fillRect/>
              </a:stretch>
            </p:blipFill>
            <p:spPr>
              <a:xfrm>
                <a:off x="4415760" y="2278440"/>
                <a:ext cx="3401280" cy="128520"/>
              </a:xfrm>
              <a:prstGeom prst="rect">
                <a:avLst/>
              </a:prstGeom>
            </p:spPr>
          </p:pic>
        </mc:Fallback>
      </mc:AlternateContent>
    </p:spTree>
    <p:extLst>
      <p:ext uri="{BB962C8B-B14F-4D97-AF65-F5344CB8AC3E}">
        <p14:creationId xmlns:p14="http://schemas.microsoft.com/office/powerpoint/2010/main" val="3296663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b="1" dirty="0"/>
              <a:t>Lauren </a:t>
            </a:r>
            <a:r>
              <a:rPr lang="en-US" b="1" dirty="0" err="1"/>
              <a:t>Rhue’s</a:t>
            </a:r>
            <a:r>
              <a:rPr lang="en-US" b="1" dirty="0"/>
              <a:t> Analysis of her Study Results:</a:t>
            </a:r>
          </a:p>
        </p:txBody>
      </p:sp>
      <p:sp>
        <p:nvSpPr>
          <p:cNvPr id="3" name="Content Placeholder 2"/>
          <p:cNvSpPr>
            <a:spLocks noGrp="1"/>
          </p:cNvSpPr>
          <p:nvPr>
            <p:ph idx="1"/>
          </p:nvPr>
        </p:nvSpPr>
        <p:spPr>
          <a:xfrm>
            <a:off x="991880" y="2105626"/>
            <a:ext cx="10515600" cy="3903288"/>
          </a:xfrm>
        </p:spPr>
        <p:txBody>
          <a:bodyPr>
            <a:normAutofit lnSpcReduction="10000"/>
          </a:bodyPr>
          <a:lstStyle/>
          <a:p>
            <a:pPr marL="0" indent="0">
              <a:buNone/>
            </a:pPr>
            <a:r>
              <a:rPr lang="en-US" sz="3600" dirty="0"/>
              <a:t>Although innovative, artificial intelligence can perpetrate and exacerbate existing power dynamics, leading to disparate impact across racial/ethnic groups. </a:t>
            </a:r>
          </a:p>
          <a:p>
            <a:pPr marL="0" indent="0">
              <a:buNone/>
            </a:pPr>
            <a:r>
              <a:rPr lang="en-US" sz="3600" dirty="0"/>
              <a:t>Some societal accountability is necessary to ensure fairness to all groups because facial recognition, like most artificial intelligence, is often invisible to the people most affected by its decisions.</a:t>
            </a:r>
          </a:p>
          <a:p>
            <a:pPr marL="0" indent="0">
              <a:buNone/>
            </a:pPr>
            <a:endParaRPr lang="en-US" sz="3200" dirty="0"/>
          </a:p>
        </p:txBody>
      </p:sp>
      <p:sp>
        <p:nvSpPr>
          <p:cNvPr id="4" name="Footer Placeholder 3">
            <a:extLst>
              <a:ext uri="{FF2B5EF4-FFF2-40B4-BE49-F238E27FC236}">
                <a16:creationId xmlns:a16="http://schemas.microsoft.com/office/drawing/2014/main" id="{9035F93F-A4E8-4D79-2F72-08EB62B0CD30}"/>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2886420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screen&#10;&#10;Description automatically generated">
            <a:extLst>
              <a:ext uri="{FF2B5EF4-FFF2-40B4-BE49-F238E27FC236}">
                <a16:creationId xmlns:a16="http://schemas.microsoft.com/office/drawing/2014/main" id="{3E5F431F-D485-C20A-6060-8EDB6D7550CF}"/>
              </a:ext>
            </a:extLst>
          </p:cNvPr>
          <p:cNvPicPr>
            <a:picLocks noGrp="1" noChangeAspect="1"/>
          </p:cNvPicPr>
          <p:nvPr>
            <p:ph idx="1"/>
          </p:nvPr>
        </p:nvPicPr>
        <p:blipFill>
          <a:blip r:embed="rId2"/>
          <a:stretch>
            <a:fillRect/>
          </a:stretch>
        </p:blipFill>
        <p:spPr>
          <a:xfrm>
            <a:off x="4830417" y="1918390"/>
            <a:ext cx="7330237" cy="3694440"/>
          </a:xfrm>
        </p:spPr>
      </p:pic>
      <p:sp>
        <p:nvSpPr>
          <p:cNvPr id="4" name="Title 3">
            <a:extLst>
              <a:ext uri="{FF2B5EF4-FFF2-40B4-BE49-F238E27FC236}">
                <a16:creationId xmlns:a16="http://schemas.microsoft.com/office/drawing/2014/main" id="{F159F49F-9C3E-FF60-4CCD-C98E8DBB3D35}"/>
              </a:ext>
            </a:extLst>
          </p:cNvPr>
          <p:cNvSpPr>
            <a:spLocks noGrp="1"/>
          </p:cNvSpPr>
          <p:nvPr>
            <p:ph type="title"/>
          </p:nvPr>
        </p:nvSpPr>
        <p:spPr>
          <a:xfrm>
            <a:off x="838200" y="168036"/>
            <a:ext cx="10515600" cy="1325563"/>
          </a:xfrm>
        </p:spPr>
        <p:txBody>
          <a:bodyPr/>
          <a:lstStyle/>
          <a:p>
            <a:pPr algn="ctr"/>
            <a:r>
              <a:rPr lang="en-US" dirty="0">
                <a:latin typeface="MessinaSans"/>
              </a:rPr>
              <a:t>Stereotypes and Racism in Modern AI</a:t>
            </a:r>
          </a:p>
        </p:txBody>
      </p:sp>
      <p:sp>
        <p:nvSpPr>
          <p:cNvPr id="8" name="TextBox 7">
            <a:extLst>
              <a:ext uri="{FF2B5EF4-FFF2-40B4-BE49-F238E27FC236}">
                <a16:creationId xmlns:a16="http://schemas.microsoft.com/office/drawing/2014/main" id="{EFA9A8FA-CA1D-E9C7-A571-43C1DC18BD76}"/>
              </a:ext>
            </a:extLst>
          </p:cNvPr>
          <p:cNvSpPr txBox="1"/>
          <p:nvPr/>
        </p:nvSpPr>
        <p:spPr>
          <a:xfrm>
            <a:off x="5645426" y="5600620"/>
            <a:ext cx="6546574" cy="523220"/>
          </a:xfrm>
          <a:prstGeom prst="rect">
            <a:avLst/>
          </a:prstGeom>
          <a:noFill/>
        </p:spPr>
        <p:txBody>
          <a:bodyPr wrap="square">
            <a:spAutoFit/>
          </a:bodyPr>
          <a:lstStyle/>
          <a:p>
            <a:r>
              <a:rPr lang="en-US" sz="1400" dirty="0" err="1"/>
              <a:t>Omiye</a:t>
            </a:r>
            <a:r>
              <a:rPr lang="en-US" sz="1400" dirty="0"/>
              <a:t>, J.A., Lester, J.C., </a:t>
            </a:r>
            <a:r>
              <a:rPr lang="en-US" sz="1400" dirty="0" err="1"/>
              <a:t>Spichak</a:t>
            </a:r>
            <a:r>
              <a:rPr lang="en-US" sz="1400" dirty="0"/>
              <a:t>, S. </a:t>
            </a:r>
            <a:r>
              <a:rPr lang="en-US" sz="1400" i="1" dirty="0"/>
              <a:t>et al.</a:t>
            </a:r>
            <a:r>
              <a:rPr lang="en-US" sz="1400" dirty="0"/>
              <a:t> Large language models propagate race-based medicine. </a:t>
            </a:r>
            <a:r>
              <a:rPr lang="en-US" sz="1400" i="1" dirty="0" err="1"/>
              <a:t>npj</a:t>
            </a:r>
            <a:r>
              <a:rPr lang="en-US" sz="1400" i="1" dirty="0"/>
              <a:t> Digit. Med.</a:t>
            </a:r>
            <a:r>
              <a:rPr lang="en-US" sz="1400" dirty="0"/>
              <a:t> </a:t>
            </a:r>
            <a:r>
              <a:rPr lang="en-US" sz="1400" b="1" dirty="0"/>
              <a:t>6</a:t>
            </a:r>
            <a:r>
              <a:rPr lang="en-US" sz="1400" dirty="0"/>
              <a:t>, 195 (2023). </a:t>
            </a:r>
            <a:r>
              <a:rPr lang="en-US" sz="1400" dirty="0">
                <a:hlinkClick r:id="rId3"/>
              </a:rPr>
              <a:t>https://doi.org/10.1038/s41746-023-00939-z</a:t>
            </a:r>
            <a:endParaRPr lang="en-US" sz="1400" dirty="0"/>
          </a:p>
        </p:txBody>
      </p:sp>
      <p:sp>
        <p:nvSpPr>
          <p:cNvPr id="9" name="TextBox 8">
            <a:extLst>
              <a:ext uri="{FF2B5EF4-FFF2-40B4-BE49-F238E27FC236}">
                <a16:creationId xmlns:a16="http://schemas.microsoft.com/office/drawing/2014/main" id="{0BC62FB2-0609-17FD-55F1-BD375D861FE0}"/>
              </a:ext>
            </a:extLst>
          </p:cNvPr>
          <p:cNvSpPr txBox="1"/>
          <p:nvPr/>
        </p:nvSpPr>
        <p:spPr>
          <a:xfrm>
            <a:off x="437322" y="1918390"/>
            <a:ext cx="47244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Biases in medical systems are perpetuated in LLMs.</a:t>
            </a:r>
          </a:p>
          <a:p>
            <a:pPr marL="285750" indent="-285750">
              <a:buFont typeface="Arial" panose="020B0604020202020204" pitchFamily="34" charset="0"/>
              <a:buChar char="•"/>
            </a:pPr>
            <a:r>
              <a:rPr lang="en-US" dirty="0"/>
              <a:t>4 Physicians wrote questions on debunked rase-based formulae.</a:t>
            </a:r>
          </a:p>
          <a:p>
            <a:pPr marL="285750" indent="-285750">
              <a:buFont typeface="Arial" panose="020B0604020202020204" pitchFamily="34" charset="0"/>
              <a:buChar char="•"/>
            </a:pPr>
            <a:r>
              <a:rPr lang="en-US" dirty="0"/>
              <a:t>For each model, the questions were tested 5 times. Darker color indicate higher number of outdated or offensive answer.</a:t>
            </a:r>
          </a:p>
          <a:p>
            <a:pPr marL="285750" indent="-285750">
              <a:buFont typeface="Arial" panose="020B0604020202020204" pitchFamily="34" charset="0"/>
              <a:buChar char="•"/>
            </a:pPr>
            <a:r>
              <a:rPr lang="en-US" dirty="0"/>
              <a:t>Every LLM had instances of promoting race-based medicine.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Llama 3 70B : </a:t>
            </a:r>
            <a:r>
              <a:rPr lang="en-US" dirty="0">
                <a:hlinkClick r:id="rId4"/>
              </a:rPr>
              <a:t>podgpt.org</a:t>
            </a:r>
            <a:r>
              <a:rPr lang="en-US" dirty="0"/>
              <a:t> by </a:t>
            </a:r>
            <a:r>
              <a:rPr lang="en-US" dirty="0" err="1"/>
              <a:t>Kolachalama</a:t>
            </a:r>
            <a:r>
              <a:rPr lang="en-US" dirty="0"/>
              <a:t> Laboratory at BU.</a:t>
            </a:r>
          </a:p>
        </p:txBody>
      </p:sp>
      <p:sp>
        <p:nvSpPr>
          <p:cNvPr id="2" name="Footer Placeholder 3">
            <a:extLst>
              <a:ext uri="{FF2B5EF4-FFF2-40B4-BE49-F238E27FC236}">
                <a16:creationId xmlns:a16="http://schemas.microsoft.com/office/drawing/2014/main" id="{8A6C509A-5154-C290-1B29-8D16245214D2}"/>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3098584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6D773E-66FC-9610-A914-8FF036738582}"/>
              </a:ext>
            </a:extLst>
          </p:cNvPr>
          <p:cNvSpPr>
            <a:spLocks noGrp="1"/>
          </p:cNvSpPr>
          <p:nvPr>
            <p:ph type="ftr" sz="quarter" idx="3"/>
          </p:nvPr>
        </p:nvSpPr>
        <p:spPr>
          <a:xfrm>
            <a:off x="3647975" y="6356350"/>
            <a:ext cx="5130265" cy="36512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
        <p:nvSpPr>
          <p:cNvPr id="4" name="Title 3">
            <a:extLst>
              <a:ext uri="{FF2B5EF4-FFF2-40B4-BE49-F238E27FC236}">
                <a16:creationId xmlns:a16="http://schemas.microsoft.com/office/drawing/2014/main" id="{F159F49F-9C3E-FF60-4CCD-C98E8DBB3D35}"/>
              </a:ext>
            </a:extLst>
          </p:cNvPr>
          <p:cNvSpPr>
            <a:spLocks noGrp="1"/>
          </p:cNvSpPr>
          <p:nvPr>
            <p:ph type="title"/>
          </p:nvPr>
        </p:nvSpPr>
        <p:spPr>
          <a:xfrm>
            <a:off x="838200" y="126636"/>
            <a:ext cx="10515600" cy="1325563"/>
          </a:xfrm>
        </p:spPr>
        <p:txBody>
          <a:bodyPr/>
          <a:lstStyle/>
          <a:p>
            <a:pPr algn="ctr"/>
            <a:r>
              <a:rPr lang="en-US" dirty="0">
                <a:latin typeface="MessinaSans"/>
              </a:rPr>
              <a:t>Stereotypes and Racism in Modern AI</a:t>
            </a:r>
          </a:p>
        </p:txBody>
      </p:sp>
      <p:sp>
        <p:nvSpPr>
          <p:cNvPr id="8" name="TextBox 7">
            <a:extLst>
              <a:ext uri="{FF2B5EF4-FFF2-40B4-BE49-F238E27FC236}">
                <a16:creationId xmlns:a16="http://schemas.microsoft.com/office/drawing/2014/main" id="{EFA9A8FA-CA1D-E9C7-A571-43C1DC18BD76}"/>
              </a:ext>
            </a:extLst>
          </p:cNvPr>
          <p:cNvSpPr txBox="1"/>
          <p:nvPr/>
        </p:nvSpPr>
        <p:spPr>
          <a:xfrm>
            <a:off x="6096000" y="5451290"/>
            <a:ext cx="6096000" cy="738664"/>
          </a:xfrm>
          <a:prstGeom prst="rect">
            <a:avLst/>
          </a:prstGeom>
          <a:noFill/>
        </p:spPr>
        <p:txBody>
          <a:bodyPr wrap="square">
            <a:spAutoFit/>
          </a:bodyPr>
          <a:lstStyle/>
          <a:p>
            <a:r>
              <a:rPr lang="en-US" sz="1400" dirty="0"/>
              <a:t>Hofmann, V., </a:t>
            </a:r>
            <a:r>
              <a:rPr lang="en-US" sz="1400" dirty="0" err="1"/>
              <a:t>Kalluri</a:t>
            </a:r>
            <a:r>
              <a:rPr lang="en-US" sz="1400" dirty="0"/>
              <a:t>, P.R., </a:t>
            </a:r>
            <a:r>
              <a:rPr lang="en-US" sz="1400" dirty="0" err="1"/>
              <a:t>Jurafsky</a:t>
            </a:r>
            <a:r>
              <a:rPr lang="en-US" sz="1400" dirty="0"/>
              <a:t>, D. </a:t>
            </a:r>
            <a:r>
              <a:rPr lang="en-US" sz="1400" i="1" dirty="0"/>
              <a:t>et al.</a:t>
            </a:r>
            <a:r>
              <a:rPr lang="en-US" sz="1400" dirty="0"/>
              <a:t> AI generates covertly racist decisions about people based on their dialect. </a:t>
            </a:r>
            <a:r>
              <a:rPr lang="en-US" sz="1400" i="1" dirty="0"/>
              <a:t>Nature</a:t>
            </a:r>
            <a:r>
              <a:rPr lang="en-US" sz="1400" dirty="0"/>
              <a:t> </a:t>
            </a:r>
            <a:r>
              <a:rPr lang="en-US" sz="1400" b="1" dirty="0"/>
              <a:t>633</a:t>
            </a:r>
            <a:r>
              <a:rPr lang="en-US" sz="1400" dirty="0"/>
              <a:t>, 147–154 (2024). </a:t>
            </a:r>
            <a:r>
              <a:rPr lang="en-US" sz="1400" dirty="0">
                <a:hlinkClick r:id="rId2"/>
              </a:rPr>
              <a:t>https://doi.org/10.1038/s41586-024-07856-5</a:t>
            </a:r>
            <a:endParaRPr lang="en-US" sz="1400" dirty="0"/>
          </a:p>
        </p:txBody>
      </p:sp>
      <p:pic>
        <p:nvPicPr>
          <p:cNvPr id="9" name="Content Placeholder 8" descr="A diagram of a diagram&#10;&#10;Description automatically generated">
            <a:extLst>
              <a:ext uri="{FF2B5EF4-FFF2-40B4-BE49-F238E27FC236}">
                <a16:creationId xmlns:a16="http://schemas.microsoft.com/office/drawing/2014/main" id="{426A9E0A-637B-B508-E190-A9219D81C2CF}"/>
              </a:ext>
            </a:extLst>
          </p:cNvPr>
          <p:cNvPicPr>
            <a:picLocks noGrp="1" noChangeAspect="1"/>
          </p:cNvPicPr>
          <p:nvPr>
            <p:ph idx="1"/>
          </p:nvPr>
        </p:nvPicPr>
        <p:blipFill>
          <a:blip r:embed="rId3"/>
          <a:stretch>
            <a:fillRect/>
          </a:stretch>
        </p:blipFill>
        <p:spPr>
          <a:xfrm>
            <a:off x="2406326" y="1986266"/>
            <a:ext cx="9568158" cy="2625491"/>
          </a:xfrm>
        </p:spPr>
      </p:pic>
      <p:sp>
        <p:nvSpPr>
          <p:cNvPr id="10" name="TextBox 9">
            <a:extLst>
              <a:ext uri="{FF2B5EF4-FFF2-40B4-BE49-F238E27FC236}">
                <a16:creationId xmlns:a16="http://schemas.microsoft.com/office/drawing/2014/main" id="{182A9FE2-7841-96B2-A2B1-D788434B14C4}"/>
              </a:ext>
            </a:extLst>
          </p:cNvPr>
          <p:cNvSpPr txBox="1"/>
          <p:nvPr/>
        </p:nvSpPr>
        <p:spPr>
          <a:xfrm>
            <a:off x="2316018" y="1647505"/>
            <a:ext cx="2738249" cy="369332"/>
          </a:xfrm>
          <a:prstGeom prst="rect">
            <a:avLst/>
          </a:prstGeom>
          <a:noFill/>
        </p:spPr>
        <p:txBody>
          <a:bodyPr wrap="none" rtlCol="0">
            <a:spAutoFit/>
          </a:bodyPr>
          <a:lstStyle/>
          <a:p>
            <a:pPr algn="ctr"/>
            <a:r>
              <a:rPr lang="en-US" b="1" dirty="0"/>
              <a:t>Standard American English</a:t>
            </a:r>
          </a:p>
        </p:txBody>
      </p:sp>
      <p:sp>
        <p:nvSpPr>
          <p:cNvPr id="11" name="TextBox 10">
            <a:extLst>
              <a:ext uri="{FF2B5EF4-FFF2-40B4-BE49-F238E27FC236}">
                <a16:creationId xmlns:a16="http://schemas.microsoft.com/office/drawing/2014/main" id="{2C61DF4F-34A8-E6A2-A024-F5A0574BE8C6}"/>
              </a:ext>
            </a:extLst>
          </p:cNvPr>
          <p:cNvSpPr txBox="1"/>
          <p:nvPr/>
        </p:nvSpPr>
        <p:spPr>
          <a:xfrm>
            <a:off x="2112180" y="4611757"/>
            <a:ext cx="3145926" cy="646331"/>
          </a:xfrm>
          <a:prstGeom prst="rect">
            <a:avLst/>
          </a:prstGeom>
          <a:noFill/>
        </p:spPr>
        <p:txBody>
          <a:bodyPr wrap="none" rtlCol="0">
            <a:spAutoFit/>
          </a:bodyPr>
          <a:lstStyle/>
          <a:p>
            <a:pPr algn="ctr"/>
            <a:r>
              <a:rPr lang="en-US" b="1" dirty="0"/>
              <a:t>Colloquial </a:t>
            </a:r>
          </a:p>
          <a:p>
            <a:pPr algn="ctr"/>
            <a:r>
              <a:rPr lang="en-US" b="1" dirty="0"/>
              <a:t>African American English (AAE)</a:t>
            </a:r>
          </a:p>
        </p:txBody>
      </p:sp>
      <p:sp>
        <p:nvSpPr>
          <p:cNvPr id="12" name="TextBox 11">
            <a:extLst>
              <a:ext uri="{FF2B5EF4-FFF2-40B4-BE49-F238E27FC236}">
                <a16:creationId xmlns:a16="http://schemas.microsoft.com/office/drawing/2014/main" id="{322148D0-5DEB-AAF7-3C31-7125D03EDF0A}"/>
              </a:ext>
            </a:extLst>
          </p:cNvPr>
          <p:cNvSpPr txBox="1"/>
          <p:nvPr/>
        </p:nvSpPr>
        <p:spPr>
          <a:xfrm>
            <a:off x="582076" y="2907700"/>
            <a:ext cx="1419748" cy="923330"/>
          </a:xfrm>
          <a:prstGeom prst="rect">
            <a:avLst/>
          </a:prstGeom>
          <a:noFill/>
        </p:spPr>
        <p:txBody>
          <a:bodyPr wrap="none" rtlCol="0">
            <a:spAutoFit/>
          </a:bodyPr>
          <a:lstStyle/>
          <a:p>
            <a:pPr algn="ctr"/>
            <a:r>
              <a:rPr lang="en-US" dirty="0"/>
              <a:t>Semantically </a:t>
            </a:r>
          </a:p>
          <a:p>
            <a:pPr algn="ctr"/>
            <a:r>
              <a:rPr lang="en-US" dirty="0"/>
              <a:t>Equivalent </a:t>
            </a:r>
          </a:p>
          <a:p>
            <a:pPr algn="ctr"/>
            <a:r>
              <a:rPr lang="en-US" dirty="0"/>
              <a:t>Sentence</a:t>
            </a:r>
          </a:p>
        </p:txBody>
      </p:sp>
      <p:sp>
        <p:nvSpPr>
          <p:cNvPr id="13" name="TextBox 12">
            <a:extLst>
              <a:ext uri="{FF2B5EF4-FFF2-40B4-BE49-F238E27FC236}">
                <a16:creationId xmlns:a16="http://schemas.microsoft.com/office/drawing/2014/main" id="{1A51F7C1-0F61-208B-5420-8B5FA7034EB4}"/>
              </a:ext>
            </a:extLst>
          </p:cNvPr>
          <p:cNvSpPr txBox="1"/>
          <p:nvPr/>
        </p:nvSpPr>
        <p:spPr>
          <a:xfrm>
            <a:off x="339117" y="1420706"/>
            <a:ext cx="1905665" cy="646331"/>
          </a:xfrm>
          <a:prstGeom prst="rect">
            <a:avLst/>
          </a:prstGeom>
          <a:noFill/>
        </p:spPr>
        <p:txBody>
          <a:bodyPr wrap="square" rtlCol="0">
            <a:spAutoFit/>
          </a:bodyPr>
          <a:lstStyle/>
          <a:p>
            <a:pPr algn="ctr"/>
            <a:r>
              <a:rPr lang="en-US" dirty="0"/>
              <a:t>Dataset collected from AAE tweets </a:t>
            </a:r>
          </a:p>
        </p:txBody>
      </p:sp>
      <p:cxnSp>
        <p:nvCxnSpPr>
          <p:cNvPr id="15" name="Straight Arrow Connector 14">
            <a:extLst>
              <a:ext uri="{FF2B5EF4-FFF2-40B4-BE49-F238E27FC236}">
                <a16:creationId xmlns:a16="http://schemas.microsoft.com/office/drawing/2014/main" id="{88B73B4E-24F1-F008-DFFC-B77DAA2116D9}"/>
              </a:ext>
            </a:extLst>
          </p:cNvPr>
          <p:cNvCxnSpPr>
            <a:stCxn id="13" idx="2"/>
            <a:endCxn id="12" idx="0"/>
          </p:cNvCxnSpPr>
          <p:nvPr/>
        </p:nvCxnSpPr>
        <p:spPr>
          <a:xfrm>
            <a:off x="1291950" y="2067037"/>
            <a:ext cx="0" cy="840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230D298-53F0-9278-4AEA-1390B906D3D2}"/>
              </a:ext>
            </a:extLst>
          </p:cNvPr>
          <p:cNvCxnSpPr>
            <a:stCxn id="12" idx="3"/>
          </p:cNvCxnSpPr>
          <p:nvPr/>
        </p:nvCxnSpPr>
        <p:spPr>
          <a:xfrm>
            <a:off x="2001824" y="3369365"/>
            <a:ext cx="445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C08389-9840-8998-9EE3-0E4AEA902287}"/>
              </a:ext>
            </a:extLst>
          </p:cNvPr>
          <p:cNvSpPr txBox="1"/>
          <p:nvPr/>
        </p:nvSpPr>
        <p:spPr>
          <a:xfrm>
            <a:off x="7122036" y="4814094"/>
            <a:ext cx="3723263" cy="369332"/>
          </a:xfrm>
          <a:prstGeom prst="rect">
            <a:avLst/>
          </a:prstGeom>
          <a:noFill/>
        </p:spPr>
        <p:txBody>
          <a:bodyPr wrap="none" rtlCol="0">
            <a:spAutoFit/>
          </a:bodyPr>
          <a:lstStyle/>
          <a:p>
            <a:r>
              <a:rPr lang="en-US" dirty="0" err="1"/>
              <a:t>RoBERTa</a:t>
            </a:r>
            <a:r>
              <a:rPr lang="en-US" dirty="0"/>
              <a:t>, GPT2, GPT3.5, GPT4, and T5</a:t>
            </a:r>
          </a:p>
        </p:txBody>
      </p:sp>
    </p:spTree>
    <p:extLst>
      <p:ext uri="{BB962C8B-B14F-4D97-AF65-F5344CB8AC3E}">
        <p14:creationId xmlns:p14="http://schemas.microsoft.com/office/powerpoint/2010/main" val="1303969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9F49F-9C3E-FF60-4CCD-C98E8DBB3D35}"/>
              </a:ext>
            </a:extLst>
          </p:cNvPr>
          <p:cNvSpPr>
            <a:spLocks noGrp="1"/>
          </p:cNvSpPr>
          <p:nvPr>
            <p:ph type="title"/>
          </p:nvPr>
        </p:nvSpPr>
        <p:spPr>
          <a:xfrm>
            <a:off x="838200" y="126636"/>
            <a:ext cx="10515600" cy="1325563"/>
          </a:xfrm>
        </p:spPr>
        <p:txBody>
          <a:bodyPr/>
          <a:lstStyle/>
          <a:p>
            <a:pPr algn="ctr"/>
            <a:r>
              <a:rPr lang="en-US" dirty="0">
                <a:latin typeface="MessinaSans"/>
              </a:rPr>
              <a:t>Stereotypes and Racism in Modern AI</a:t>
            </a:r>
          </a:p>
        </p:txBody>
      </p:sp>
      <p:sp>
        <p:nvSpPr>
          <p:cNvPr id="5" name="Content Placeholder 4">
            <a:extLst>
              <a:ext uri="{FF2B5EF4-FFF2-40B4-BE49-F238E27FC236}">
                <a16:creationId xmlns:a16="http://schemas.microsoft.com/office/drawing/2014/main" id="{2EDD9211-614A-8108-4AC0-E797B3CF332B}"/>
              </a:ext>
            </a:extLst>
          </p:cNvPr>
          <p:cNvSpPr>
            <a:spLocks noGrp="1"/>
          </p:cNvSpPr>
          <p:nvPr>
            <p:ph idx="1"/>
          </p:nvPr>
        </p:nvSpPr>
        <p:spPr/>
        <p:txBody>
          <a:bodyPr/>
          <a:lstStyle/>
          <a:p>
            <a:r>
              <a:rPr lang="en-US" dirty="0"/>
              <a:t>What is causing this?</a:t>
            </a:r>
          </a:p>
        </p:txBody>
      </p:sp>
      <p:sp>
        <p:nvSpPr>
          <p:cNvPr id="2" name="Footer Placeholder 3">
            <a:extLst>
              <a:ext uri="{FF2B5EF4-FFF2-40B4-BE49-F238E27FC236}">
                <a16:creationId xmlns:a16="http://schemas.microsoft.com/office/drawing/2014/main" id="{F00064FF-52BF-11D0-727A-C323A2B6D816}"/>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3341908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9F49F-9C3E-FF60-4CCD-C98E8DBB3D35}"/>
              </a:ext>
            </a:extLst>
          </p:cNvPr>
          <p:cNvSpPr>
            <a:spLocks noGrp="1"/>
          </p:cNvSpPr>
          <p:nvPr>
            <p:ph type="title"/>
          </p:nvPr>
        </p:nvSpPr>
        <p:spPr>
          <a:xfrm>
            <a:off x="838200" y="126636"/>
            <a:ext cx="10515600" cy="1325563"/>
          </a:xfrm>
        </p:spPr>
        <p:txBody>
          <a:bodyPr/>
          <a:lstStyle/>
          <a:p>
            <a:pPr algn="ctr"/>
            <a:r>
              <a:rPr lang="en-US" dirty="0">
                <a:latin typeface="MessinaSans"/>
              </a:rPr>
              <a:t>Stereotypes and Racism in Modern AI</a:t>
            </a:r>
          </a:p>
        </p:txBody>
      </p:sp>
      <p:sp>
        <p:nvSpPr>
          <p:cNvPr id="5" name="Content Placeholder 4">
            <a:extLst>
              <a:ext uri="{FF2B5EF4-FFF2-40B4-BE49-F238E27FC236}">
                <a16:creationId xmlns:a16="http://schemas.microsoft.com/office/drawing/2014/main" id="{2EDD9211-614A-8108-4AC0-E797B3CF332B}"/>
              </a:ext>
            </a:extLst>
          </p:cNvPr>
          <p:cNvSpPr>
            <a:spLocks noGrp="1"/>
          </p:cNvSpPr>
          <p:nvPr>
            <p:ph idx="1"/>
          </p:nvPr>
        </p:nvSpPr>
        <p:spPr/>
        <p:txBody>
          <a:bodyPr/>
          <a:lstStyle/>
          <a:p>
            <a:r>
              <a:rPr lang="en-US" dirty="0"/>
              <a:t>What is causing this?</a:t>
            </a:r>
          </a:p>
          <a:p>
            <a:pPr lvl="1"/>
            <a:r>
              <a:rPr lang="en-US" dirty="0"/>
              <a:t>Data? </a:t>
            </a:r>
          </a:p>
          <a:p>
            <a:pPr lvl="1"/>
            <a:r>
              <a:rPr lang="en-US" dirty="0"/>
              <a:t>Training Method?</a:t>
            </a:r>
          </a:p>
          <a:p>
            <a:pPr lvl="1"/>
            <a:r>
              <a:rPr lang="en-US" dirty="0"/>
              <a:t>Architecture?</a:t>
            </a:r>
          </a:p>
          <a:p>
            <a:pPr marL="457200" lvl="1" indent="0">
              <a:buNone/>
            </a:pPr>
            <a:endParaRPr lang="en-US" dirty="0"/>
          </a:p>
          <a:p>
            <a:r>
              <a:rPr lang="en-US" dirty="0"/>
              <a:t>Is there a systematic way for “debugging” these behaviors?</a:t>
            </a:r>
          </a:p>
        </p:txBody>
      </p:sp>
      <p:sp>
        <p:nvSpPr>
          <p:cNvPr id="2" name="Footer Placeholder 3">
            <a:extLst>
              <a:ext uri="{FF2B5EF4-FFF2-40B4-BE49-F238E27FC236}">
                <a16:creationId xmlns:a16="http://schemas.microsoft.com/office/drawing/2014/main" id="{DB9962EB-36AD-103C-D5F8-A99A32301162}"/>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894573D6-5CBD-F60A-31F5-E774D36D0E59}"/>
                  </a:ext>
                </a:extLst>
              </p14:cNvPr>
              <p14:cNvContentPartPr/>
              <p14:nvPr/>
            </p14:nvContentPartPr>
            <p14:xfrm>
              <a:off x="4068000" y="2432160"/>
              <a:ext cx="8124120" cy="3359880"/>
            </p14:xfrm>
          </p:contentPart>
        </mc:Choice>
        <mc:Fallback>
          <p:pic>
            <p:nvPicPr>
              <p:cNvPr id="3" name="Ink 2">
                <a:extLst>
                  <a:ext uri="{FF2B5EF4-FFF2-40B4-BE49-F238E27FC236}">
                    <a16:creationId xmlns:a16="http://schemas.microsoft.com/office/drawing/2014/main" id="{894573D6-5CBD-F60A-31F5-E774D36D0E59}"/>
                  </a:ext>
                </a:extLst>
              </p:cNvPr>
              <p:cNvPicPr/>
              <p:nvPr/>
            </p:nvPicPr>
            <p:blipFill>
              <a:blip r:embed="rId3"/>
              <a:stretch>
                <a:fillRect/>
              </a:stretch>
            </p:blipFill>
            <p:spPr>
              <a:xfrm>
                <a:off x="4058640" y="2422800"/>
                <a:ext cx="8142840" cy="3378600"/>
              </a:xfrm>
              <a:prstGeom prst="rect">
                <a:avLst/>
              </a:prstGeom>
            </p:spPr>
          </p:pic>
        </mc:Fallback>
      </mc:AlternateContent>
    </p:spTree>
    <p:extLst>
      <p:ext uri="{BB962C8B-B14F-4D97-AF65-F5344CB8AC3E}">
        <p14:creationId xmlns:p14="http://schemas.microsoft.com/office/powerpoint/2010/main" val="3775022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E0E93-7147-6FC6-1B42-AE11A786E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6A63E-6235-34F7-7F6B-2C7BCC837B0C}"/>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CBE33D66-A33B-5167-2238-E19E77F759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3379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FD2ED-58B3-305A-4037-AB479ED48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D97D3-4441-C555-CD2C-10DDCF8471DA}"/>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6D4C0ADD-A0D1-CAEC-4394-10A4B10BC5E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4393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44AF-679D-E081-6A63-78E538F5C3A7}"/>
              </a:ext>
            </a:extLst>
          </p:cNvPr>
          <p:cNvSpPr>
            <a:spLocks noGrp="1"/>
          </p:cNvSpPr>
          <p:nvPr>
            <p:ph type="title"/>
          </p:nvPr>
        </p:nvSpPr>
        <p:spPr>
          <a:xfrm>
            <a:off x="519223" y="365124"/>
            <a:ext cx="4615994" cy="5746470"/>
          </a:xfrm>
        </p:spPr>
        <p:txBody>
          <a:bodyPr>
            <a:normAutofit/>
          </a:bodyPr>
          <a:lstStyle/>
          <a:p>
            <a:r>
              <a:rPr lang="en-US" sz="2800" dirty="0"/>
              <a:t>A Framework for Understanding Sources of Harm throughout the Machine Learning Life Cycle </a:t>
            </a:r>
            <a:br>
              <a:rPr lang="en-US" sz="2800" dirty="0"/>
            </a:br>
            <a:r>
              <a:rPr lang="en-US" sz="2800" dirty="0">
                <a:hlinkClick r:id="rId3"/>
              </a:rPr>
              <a:t>The 7 Sources of </a:t>
            </a:r>
            <a:br>
              <a:rPr lang="en-US" sz="2800" dirty="0">
                <a:hlinkClick r:id="rId3"/>
              </a:rPr>
            </a:br>
            <a:r>
              <a:rPr lang="en-US" sz="2800" dirty="0">
                <a:hlinkClick r:id="rId3"/>
              </a:rPr>
              <a:t>Harm in ML</a:t>
            </a:r>
            <a:br>
              <a:rPr lang="en-US" dirty="0"/>
            </a:br>
            <a:br>
              <a:rPr lang="en-US" dirty="0"/>
            </a:br>
            <a:r>
              <a:rPr lang="en-US" sz="3200" dirty="0"/>
              <a:t>Suresh and </a:t>
            </a:r>
            <a:r>
              <a:rPr lang="en-US" sz="3200" dirty="0" err="1"/>
              <a:t>Guttag</a:t>
            </a:r>
            <a:br>
              <a:rPr lang="en-US" sz="3600" dirty="0"/>
            </a:br>
            <a:br>
              <a:rPr lang="en-US" sz="3600" dirty="0"/>
            </a:br>
            <a:r>
              <a:rPr lang="en-US" sz="2200" dirty="0"/>
              <a:t>ACM Conference on Equity and Access in Algorithms, Mechanisms, and Optimization, 2021</a:t>
            </a:r>
            <a:endParaRPr lang="en-US" dirty="0"/>
          </a:p>
        </p:txBody>
      </p:sp>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4"/>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Footer Placeholder 3">
            <a:extLst>
              <a:ext uri="{FF2B5EF4-FFF2-40B4-BE49-F238E27FC236}">
                <a16:creationId xmlns:a16="http://schemas.microsoft.com/office/drawing/2014/main" id="{096E9FD8-B8AC-439D-8565-8AA0174061D9}"/>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2031723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5135216" y="1199323"/>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Historical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Historical bias caused by replicating prevalent bias and stereotypes from the world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 Word Embeddings</a:t>
            </a:r>
          </a:p>
          <a:p>
            <a:endParaRPr lang="en-US" sz="2400" dirty="0"/>
          </a:p>
        </p:txBody>
      </p:sp>
      <p:sp>
        <p:nvSpPr>
          <p:cNvPr id="2" name="Footer Placeholder 3">
            <a:extLst>
              <a:ext uri="{FF2B5EF4-FFF2-40B4-BE49-F238E27FC236}">
                <a16:creationId xmlns:a16="http://schemas.microsoft.com/office/drawing/2014/main" id="{8E591CDC-B703-06E7-BA4D-4854D29B9F9E}"/>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841D945-036D-B8A9-424E-E1631C381740}"/>
                  </a:ext>
                </a:extLst>
              </p14:cNvPr>
              <p14:cNvContentPartPr/>
              <p14:nvPr/>
            </p14:nvContentPartPr>
            <p14:xfrm>
              <a:off x="311040" y="4017600"/>
              <a:ext cx="4823280" cy="2734560"/>
            </p14:xfrm>
          </p:contentPart>
        </mc:Choice>
        <mc:Fallback>
          <p:pic>
            <p:nvPicPr>
              <p:cNvPr id="3" name="Ink 2">
                <a:extLst>
                  <a:ext uri="{FF2B5EF4-FFF2-40B4-BE49-F238E27FC236}">
                    <a16:creationId xmlns:a16="http://schemas.microsoft.com/office/drawing/2014/main" id="{0841D945-036D-B8A9-424E-E1631C381740}"/>
                  </a:ext>
                </a:extLst>
              </p:cNvPr>
              <p:cNvPicPr/>
              <p:nvPr/>
            </p:nvPicPr>
            <p:blipFill>
              <a:blip r:embed="rId5"/>
              <a:stretch>
                <a:fillRect/>
              </a:stretch>
            </p:blipFill>
            <p:spPr>
              <a:xfrm>
                <a:off x="301680" y="4008240"/>
                <a:ext cx="4842000" cy="2753280"/>
              </a:xfrm>
              <a:prstGeom prst="rect">
                <a:avLst/>
              </a:prstGeom>
            </p:spPr>
          </p:pic>
        </mc:Fallback>
      </mc:AlternateContent>
    </p:spTree>
    <p:extLst>
      <p:ext uri="{BB962C8B-B14F-4D97-AF65-F5344CB8AC3E}">
        <p14:creationId xmlns:p14="http://schemas.microsoft.com/office/powerpoint/2010/main" val="4143193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5135216" y="1199323"/>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Historical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Historical bias caused by replicating prevalent bias and stereotypes from the world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 Word Embeddings</a:t>
            </a:r>
          </a:p>
          <a:p>
            <a:endParaRPr lang="en-US" sz="2400" dirty="0"/>
          </a:p>
        </p:txBody>
      </p:sp>
      <p:sp>
        <p:nvSpPr>
          <p:cNvPr id="11" name="Rectangle 10">
            <a:extLst>
              <a:ext uri="{FF2B5EF4-FFF2-40B4-BE49-F238E27FC236}">
                <a16:creationId xmlns:a16="http://schemas.microsoft.com/office/drawing/2014/main" id="{2C439639-8ACA-A467-0D16-1DEF3A2EA8E5}"/>
              </a:ext>
            </a:extLst>
          </p:cNvPr>
          <p:cNvSpPr/>
          <p:nvPr/>
        </p:nvSpPr>
        <p:spPr>
          <a:xfrm>
            <a:off x="1734449" y="3339548"/>
            <a:ext cx="2411895" cy="563217"/>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B52EDDAE-CB95-D17D-37C7-2261522C6C97}"/>
              </a:ext>
            </a:extLst>
          </p:cNvPr>
          <p:cNvSpPr txBox="1"/>
          <p:nvPr/>
        </p:nvSpPr>
        <p:spPr>
          <a:xfrm>
            <a:off x="176281" y="4409275"/>
            <a:ext cx="5213350" cy="369332"/>
          </a:xfrm>
          <a:prstGeom prst="rect">
            <a:avLst/>
          </a:prstGeom>
          <a:noFill/>
        </p:spPr>
        <p:txBody>
          <a:bodyPr wrap="none" rtlCol="0">
            <a:spAutoFit/>
          </a:bodyPr>
          <a:lstStyle/>
          <a:p>
            <a:r>
              <a:rPr lang="en-US" dirty="0"/>
              <a:t>Vector representation of words learned while training</a:t>
            </a:r>
          </a:p>
        </p:txBody>
      </p:sp>
      <p:cxnSp>
        <p:nvCxnSpPr>
          <p:cNvPr id="10" name="Straight Arrow Connector 9">
            <a:extLst>
              <a:ext uri="{FF2B5EF4-FFF2-40B4-BE49-F238E27FC236}">
                <a16:creationId xmlns:a16="http://schemas.microsoft.com/office/drawing/2014/main" id="{9E73BA0C-1E36-31C9-7857-B4E0F8E0A36F}"/>
              </a:ext>
            </a:extLst>
          </p:cNvPr>
          <p:cNvCxnSpPr/>
          <p:nvPr/>
        </p:nvCxnSpPr>
        <p:spPr>
          <a:xfrm flipV="1">
            <a:off x="1716156" y="4073381"/>
            <a:ext cx="640080" cy="36576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6" name="Footer Placeholder 3">
            <a:extLst>
              <a:ext uri="{FF2B5EF4-FFF2-40B4-BE49-F238E27FC236}">
                <a16:creationId xmlns:a16="http://schemas.microsoft.com/office/drawing/2014/main" id="{1347B14B-C0DD-5AE4-C18B-ACDAF3A2ED86}"/>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1534495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5135216" y="1199323"/>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Historical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Historical bias caused by replicating prevalent bias and stereotypes from the world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 Word Embeddings</a:t>
            </a:r>
          </a:p>
          <a:p>
            <a:endParaRPr lang="en-US" sz="2400" dirty="0"/>
          </a:p>
          <a:p>
            <a:r>
              <a:rPr lang="en-US" sz="2400" dirty="0"/>
              <a:t>Gendered occupation like “nurse” or “engineers” are closer in embedding space to “woman” and “man” respectively. </a:t>
            </a:r>
          </a:p>
        </p:txBody>
      </p:sp>
      <p:sp>
        <p:nvSpPr>
          <p:cNvPr id="2" name="Footer Placeholder 3">
            <a:extLst>
              <a:ext uri="{FF2B5EF4-FFF2-40B4-BE49-F238E27FC236}">
                <a16:creationId xmlns:a16="http://schemas.microsoft.com/office/drawing/2014/main" id="{E479C0E5-9657-7C1D-B645-D2E21B7C49F1}"/>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2946521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6414051" y="1239770"/>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Representation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Occurs when collected data underrepresents some part of population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 ?</a:t>
            </a:r>
          </a:p>
        </p:txBody>
      </p:sp>
      <p:sp>
        <p:nvSpPr>
          <p:cNvPr id="2" name="Footer Placeholder 3">
            <a:extLst>
              <a:ext uri="{FF2B5EF4-FFF2-40B4-BE49-F238E27FC236}">
                <a16:creationId xmlns:a16="http://schemas.microsoft.com/office/drawing/2014/main" id="{C9C3D30B-31F3-F977-7B5C-E9018E3E3CF5}"/>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858776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6414051" y="1239770"/>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Representation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Occurs when collected data underrepresents some part of population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 </a:t>
            </a:r>
          </a:p>
          <a:p>
            <a:endParaRPr lang="en-US" sz="2400" dirty="0"/>
          </a:p>
          <a:p>
            <a:r>
              <a:rPr lang="en-US" sz="2400" dirty="0"/>
              <a:t>Recall example 1, the model used did not have a well-defined representation for Asian face.</a:t>
            </a:r>
          </a:p>
        </p:txBody>
      </p:sp>
      <p:sp>
        <p:nvSpPr>
          <p:cNvPr id="2" name="Footer Placeholder 3">
            <a:extLst>
              <a:ext uri="{FF2B5EF4-FFF2-40B4-BE49-F238E27FC236}">
                <a16:creationId xmlns:a16="http://schemas.microsoft.com/office/drawing/2014/main" id="{62AC7A07-A3F8-7BC1-513D-72BFF22B3112}"/>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3122462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8130207" y="1240462"/>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Measurement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Occurs while deciding features and labels to use in a prediction problem.</a:t>
            </a:r>
          </a:p>
          <a:p>
            <a:pPr marL="742950" lvl="1" indent="-285750">
              <a:buFont typeface="Arial" panose="020B0604020202020204" pitchFamily="34" charset="0"/>
              <a:buChar char="•"/>
            </a:pPr>
            <a:r>
              <a:rPr lang="en-US" sz="2400" dirty="0"/>
              <a:t>Proxy is an oversimplification of a complex construct.</a:t>
            </a:r>
          </a:p>
          <a:p>
            <a:pPr marL="742950" lvl="1" indent="-285750">
              <a:buFont typeface="Arial" panose="020B0604020202020204" pitchFamily="34" charset="0"/>
              <a:buChar char="•"/>
            </a:pPr>
            <a:r>
              <a:rPr lang="en-US" sz="2400" dirty="0"/>
              <a:t>Measurement of the proxy varies across groups.</a:t>
            </a:r>
          </a:p>
          <a:p>
            <a:pPr marL="285750" indent="-285750">
              <a:buFont typeface="Arial" panose="020B0604020202020204" pitchFamily="34" charset="0"/>
              <a:buChar char="•"/>
            </a:pPr>
            <a:r>
              <a:rPr lang="en-US" sz="2400" dirty="0"/>
              <a:t>Example: </a:t>
            </a:r>
          </a:p>
        </p:txBody>
      </p:sp>
      <p:sp>
        <p:nvSpPr>
          <p:cNvPr id="2" name="Footer Placeholder 3">
            <a:extLst>
              <a:ext uri="{FF2B5EF4-FFF2-40B4-BE49-F238E27FC236}">
                <a16:creationId xmlns:a16="http://schemas.microsoft.com/office/drawing/2014/main" id="{A2FF6606-C02B-2F39-6FB1-0CAE658D6DE1}"/>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1977556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8130207" y="1240462"/>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Measurement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3416320"/>
          </a:xfrm>
          <a:prstGeom prst="rect">
            <a:avLst/>
          </a:prstGeom>
          <a:noFill/>
        </p:spPr>
        <p:txBody>
          <a:bodyPr wrap="square" rtlCol="0">
            <a:spAutoFit/>
          </a:bodyPr>
          <a:lstStyle/>
          <a:p>
            <a:r>
              <a:rPr lang="en-US" sz="2400" dirty="0">
                <a:hlinkClick r:id="rId4"/>
              </a:rPr>
              <a:t>Northpointe’s COMPAS </a:t>
            </a:r>
            <a:r>
              <a:rPr lang="en-US" sz="2400" dirty="0"/>
              <a:t>: Tool for predicting whether the defendant will re-offend.</a:t>
            </a:r>
          </a:p>
          <a:p>
            <a:pPr marL="285750" indent="-285750">
              <a:buFont typeface="Arial" panose="020B0604020202020204" pitchFamily="34" charset="0"/>
              <a:buChar char="•"/>
            </a:pPr>
            <a:r>
              <a:rPr lang="en-US" sz="2400" dirty="0"/>
              <a:t>Higher FPR for black defendants.</a:t>
            </a:r>
          </a:p>
          <a:p>
            <a:pPr marL="285750" indent="-285750">
              <a:buFont typeface="Arial" panose="020B0604020202020204" pitchFamily="34" charset="0"/>
              <a:buChar char="•"/>
            </a:pPr>
            <a:r>
              <a:rPr lang="en-US" sz="2400" dirty="0"/>
              <a:t>Used proxy variables such as “arrests” or “rearrests” to measure crime.</a:t>
            </a:r>
          </a:p>
          <a:p>
            <a:pPr marL="285750" indent="-285750">
              <a:buFont typeface="Arial" panose="020B0604020202020204" pitchFamily="34" charset="0"/>
              <a:buChar char="•"/>
            </a:pPr>
            <a:r>
              <a:rPr lang="en-US" sz="2400" dirty="0"/>
              <a:t>Minority areas are heavily policed.</a:t>
            </a:r>
          </a:p>
          <a:p>
            <a:pPr marL="285750" indent="-285750">
              <a:buFont typeface="Arial" panose="020B0604020202020204" pitchFamily="34" charset="0"/>
              <a:buChar char="•"/>
            </a:pPr>
            <a:endParaRPr lang="en-US" sz="2400" dirty="0"/>
          </a:p>
        </p:txBody>
      </p:sp>
      <p:sp>
        <p:nvSpPr>
          <p:cNvPr id="2" name="Footer Placeholder 3">
            <a:extLst>
              <a:ext uri="{FF2B5EF4-FFF2-40B4-BE49-F238E27FC236}">
                <a16:creationId xmlns:a16="http://schemas.microsoft.com/office/drawing/2014/main" id="{D5BCC747-F6E0-9291-C083-C91DD696F807}"/>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3672BA9-5ED0-C2BC-FE26-D6B4F7AA6CF2}"/>
                  </a:ext>
                </a:extLst>
              </p14:cNvPr>
              <p14:cNvContentPartPr/>
              <p14:nvPr/>
            </p14:nvContentPartPr>
            <p14:xfrm>
              <a:off x="293760" y="4541400"/>
              <a:ext cx="1994040" cy="489960"/>
            </p14:xfrm>
          </p:contentPart>
        </mc:Choice>
        <mc:Fallback>
          <p:pic>
            <p:nvPicPr>
              <p:cNvPr id="3" name="Ink 2">
                <a:extLst>
                  <a:ext uri="{FF2B5EF4-FFF2-40B4-BE49-F238E27FC236}">
                    <a16:creationId xmlns:a16="http://schemas.microsoft.com/office/drawing/2014/main" id="{63672BA9-5ED0-C2BC-FE26-D6B4F7AA6CF2}"/>
                  </a:ext>
                </a:extLst>
              </p:cNvPr>
              <p:cNvPicPr/>
              <p:nvPr/>
            </p:nvPicPr>
            <p:blipFill>
              <a:blip r:embed="rId6"/>
              <a:stretch>
                <a:fillRect/>
              </a:stretch>
            </p:blipFill>
            <p:spPr>
              <a:xfrm>
                <a:off x="284400" y="4532040"/>
                <a:ext cx="2012760" cy="508680"/>
              </a:xfrm>
              <a:prstGeom prst="rect">
                <a:avLst/>
              </a:prstGeom>
            </p:spPr>
          </p:pic>
        </mc:Fallback>
      </mc:AlternateContent>
    </p:spTree>
    <p:extLst>
      <p:ext uri="{BB962C8B-B14F-4D97-AF65-F5344CB8AC3E}">
        <p14:creationId xmlns:p14="http://schemas.microsoft.com/office/powerpoint/2010/main" val="696485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6029737" y="3215036"/>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Learning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Occurs when design choices are overly focused on optimizing the objective function.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a:t>
            </a:r>
          </a:p>
          <a:p>
            <a:pPr marL="285750" indent="-285750">
              <a:buFont typeface="Arial" panose="020B0604020202020204" pitchFamily="34" charset="0"/>
              <a:buChar char="•"/>
            </a:pPr>
            <a:endParaRPr lang="en-US" sz="2400" dirty="0"/>
          </a:p>
          <a:p>
            <a:r>
              <a:rPr lang="en-US" sz="2400" dirty="0"/>
              <a:t>Dataset of 100 emails, 90 not spam and 10 spam.</a:t>
            </a:r>
          </a:p>
          <a:p>
            <a:r>
              <a:rPr lang="en-US" sz="2400" dirty="0"/>
              <a:t>Focusing more on optimizing the objective will encourage model to predict every email as not a spam.</a:t>
            </a:r>
          </a:p>
        </p:txBody>
      </p:sp>
      <p:sp>
        <p:nvSpPr>
          <p:cNvPr id="2" name="Footer Placeholder 3">
            <a:extLst>
              <a:ext uri="{FF2B5EF4-FFF2-40B4-BE49-F238E27FC236}">
                <a16:creationId xmlns:a16="http://schemas.microsoft.com/office/drawing/2014/main" id="{D8FFF8E9-C9F3-F594-3CEE-3A7B0F9181B9}"/>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3472705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8577F-18A7-C4A3-0590-717977E2FDEF}"/>
              </a:ext>
            </a:extLst>
          </p:cNvPr>
          <p:cNvSpPr>
            <a:spLocks noGrp="1"/>
          </p:cNvSpPr>
          <p:nvPr>
            <p:ph type="title"/>
          </p:nvPr>
        </p:nvSpPr>
        <p:spPr/>
        <p:txBody>
          <a:bodyPr/>
          <a:lstStyle/>
          <a:p>
            <a:r>
              <a:rPr lang="en-US" dirty="0"/>
              <a:t>The Three Laws of Robotics (1942)</a:t>
            </a:r>
          </a:p>
        </p:txBody>
      </p:sp>
      <p:sp>
        <p:nvSpPr>
          <p:cNvPr id="5" name="Content Placeholder 4">
            <a:extLst>
              <a:ext uri="{FF2B5EF4-FFF2-40B4-BE49-F238E27FC236}">
                <a16:creationId xmlns:a16="http://schemas.microsoft.com/office/drawing/2014/main" id="{2DF6764D-22A1-55B8-9894-D9196ADFC1D8}"/>
              </a:ext>
            </a:extLst>
          </p:cNvPr>
          <p:cNvSpPr>
            <a:spLocks noGrp="1"/>
          </p:cNvSpPr>
          <p:nvPr>
            <p:ph sz="half" idx="1"/>
          </p:nvPr>
        </p:nvSpPr>
        <p:spPr>
          <a:xfrm>
            <a:off x="838200" y="1825624"/>
            <a:ext cx="5686168" cy="4476321"/>
          </a:xfrm>
        </p:spPr>
        <p:txBody>
          <a:bodyPr>
            <a:normAutofit fontScale="70000" lnSpcReduction="20000"/>
          </a:bodyPr>
          <a:lstStyle/>
          <a:p>
            <a:pPr marL="514350" indent="-514350" algn="l">
              <a:lnSpc>
                <a:spcPct val="170000"/>
              </a:lnSpc>
              <a:buFont typeface="+mj-lt"/>
              <a:buAutoNum type="arabicPeriod"/>
            </a:pPr>
            <a:r>
              <a:rPr lang="en-US" b="0" i="0" u="none" strike="noStrike" dirty="0">
                <a:solidFill>
                  <a:srgbClr val="202122"/>
                </a:solidFill>
                <a:effectLst/>
                <a:latin typeface="Arial" panose="020B0604020202020204" pitchFamily="34" charset="0"/>
              </a:rPr>
              <a:t>A robot may not injure a human being or, through inaction, allow a human being to come to harm.</a:t>
            </a:r>
          </a:p>
          <a:p>
            <a:pPr marL="514350" indent="-514350" algn="l">
              <a:lnSpc>
                <a:spcPct val="170000"/>
              </a:lnSpc>
              <a:buFont typeface="+mj-lt"/>
              <a:buAutoNum type="arabicPeriod"/>
            </a:pPr>
            <a:r>
              <a:rPr lang="en-US" b="0" i="0" u="none" strike="noStrike" dirty="0">
                <a:solidFill>
                  <a:srgbClr val="202122"/>
                </a:solidFill>
                <a:effectLst/>
                <a:latin typeface="Arial" panose="020B0604020202020204" pitchFamily="34" charset="0"/>
              </a:rPr>
              <a:t>A robot must obey the orders given it by human beings except where such orders would conflict with the First Law.</a:t>
            </a:r>
          </a:p>
          <a:p>
            <a:pPr marL="514350" indent="-514350" algn="l">
              <a:lnSpc>
                <a:spcPct val="170000"/>
              </a:lnSpc>
              <a:buFont typeface="+mj-lt"/>
              <a:buAutoNum type="arabicPeriod"/>
            </a:pPr>
            <a:r>
              <a:rPr lang="en-US" b="0" i="0" u="none" strike="noStrike" dirty="0">
                <a:solidFill>
                  <a:srgbClr val="202122"/>
                </a:solidFill>
                <a:effectLst/>
                <a:latin typeface="Arial" panose="020B0604020202020204" pitchFamily="34" charset="0"/>
              </a:rPr>
              <a:t>A robot must protect its own existence as long as such protection does not conflict with the First or Second Law.</a:t>
            </a:r>
          </a:p>
          <a:p>
            <a:pPr marL="0" indent="0">
              <a:lnSpc>
                <a:spcPct val="170000"/>
              </a:lnSpc>
              <a:buNone/>
            </a:pPr>
            <a:endParaRPr lang="en-US" dirty="0"/>
          </a:p>
        </p:txBody>
      </p:sp>
      <p:pic>
        <p:nvPicPr>
          <p:cNvPr id="5126" name="Picture 6">
            <a:extLst>
              <a:ext uri="{FF2B5EF4-FFF2-40B4-BE49-F238E27FC236}">
                <a16:creationId xmlns:a16="http://schemas.microsoft.com/office/drawing/2014/main" id="{68F2FFE8-AC32-0923-D109-A83BF668214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54900" y="1880394"/>
            <a:ext cx="2616200" cy="424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580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6400798" y="4506168"/>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Evaluation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Occurs when benchmark data does not represent the actual population.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 ?</a:t>
            </a:r>
          </a:p>
        </p:txBody>
      </p:sp>
      <p:sp>
        <p:nvSpPr>
          <p:cNvPr id="2" name="Footer Placeholder 3">
            <a:extLst>
              <a:ext uri="{FF2B5EF4-FFF2-40B4-BE49-F238E27FC236}">
                <a16:creationId xmlns:a16="http://schemas.microsoft.com/office/drawing/2014/main" id="{270DFD76-3B81-33DB-6527-595359198D13}"/>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1481856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3" name="Footer Placeholder 2">
            <a:extLst>
              <a:ext uri="{FF2B5EF4-FFF2-40B4-BE49-F238E27FC236}">
                <a16:creationId xmlns:a16="http://schemas.microsoft.com/office/drawing/2014/main" id="{9C16B0A3-5B56-F0AC-16DE-E784936D2F41}"/>
              </a:ext>
            </a:extLst>
          </p:cNvPr>
          <p:cNvSpPr>
            <a:spLocks noGrp="1"/>
          </p:cNvSpPr>
          <p:nvPr>
            <p:ph type="ftr" sz="quarter" idx="3"/>
          </p:nvPr>
        </p:nvSpPr>
        <p:spPr>
          <a:xfrm>
            <a:off x="3647975" y="6356350"/>
            <a:ext cx="5130265" cy="36512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6400798" y="4506168"/>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Evaluation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Occurs when benchmark data does not represent the actual population.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Recall example 2</a:t>
            </a:r>
          </a:p>
          <a:p>
            <a:pPr marL="285750" indent="-285750">
              <a:buFont typeface="Arial" panose="020B0604020202020204" pitchFamily="34" charset="0"/>
              <a:buChar char="•"/>
            </a:pPr>
            <a:r>
              <a:rPr lang="en-US" sz="2400" dirty="0"/>
              <a:t>“Test set had more than 77 percent male and more than 83 percent white”</a:t>
            </a:r>
          </a:p>
        </p:txBody>
      </p:sp>
    </p:spTree>
    <p:extLst>
      <p:ext uri="{BB962C8B-B14F-4D97-AF65-F5344CB8AC3E}">
        <p14:creationId xmlns:p14="http://schemas.microsoft.com/office/powerpoint/2010/main" val="3655796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7527233" y="3006672"/>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Aggregation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A single model can not generalize to all groups (yet).</a:t>
            </a:r>
          </a:p>
          <a:p>
            <a:pPr marL="285750" indent="-285750">
              <a:buFont typeface="Arial" panose="020B0604020202020204" pitchFamily="34" charset="0"/>
              <a:buChar char="•"/>
            </a:pPr>
            <a:r>
              <a:rPr lang="en-US" sz="2400" dirty="0"/>
              <a:t>Makes system either sub-optimal for all groups or only optimal for dominant group.</a:t>
            </a:r>
          </a:p>
          <a:p>
            <a:pPr marL="285750" indent="-285750">
              <a:buFont typeface="Arial" panose="020B0604020202020204" pitchFamily="34" charset="0"/>
              <a:buChar char="•"/>
            </a:pPr>
            <a:r>
              <a:rPr lang="en-US" sz="2400" dirty="0"/>
              <a:t>Example: </a:t>
            </a:r>
          </a:p>
          <a:p>
            <a:pPr marL="285750" indent="-285750">
              <a:buFont typeface="Arial" panose="020B0604020202020204" pitchFamily="34" charset="0"/>
              <a:buChar char="•"/>
            </a:pPr>
            <a:r>
              <a:rPr lang="en-US" sz="2400" dirty="0"/>
              <a:t>A recent study on NLP tools evaluated on tweets showed that it usually do not understand context-dependent emojis or hash tags.</a:t>
            </a:r>
          </a:p>
        </p:txBody>
      </p:sp>
      <p:sp>
        <p:nvSpPr>
          <p:cNvPr id="2" name="Footer Placeholder 3">
            <a:extLst>
              <a:ext uri="{FF2B5EF4-FFF2-40B4-BE49-F238E27FC236}">
                <a16:creationId xmlns:a16="http://schemas.microsoft.com/office/drawing/2014/main" id="{9C898666-CBB8-61A4-B604-043275E75BAA}"/>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1597014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1BC70A-176A-FBEF-7F9C-CF0937313552}"/>
              </a:ext>
            </a:extLst>
          </p:cNvPr>
          <p:cNvPicPr>
            <a:picLocks noGrp="1" noChangeAspect="1"/>
          </p:cNvPicPr>
          <p:nvPr>
            <p:ph idx="1"/>
          </p:nvPr>
        </p:nvPicPr>
        <p:blipFill>
          <a:blip r:embed="rId3"/>
          <a:stretch>
            <a:fillRect/>
          </a:stretch>
        </p:blipFill>
        <p:spPr>
          <a:xfrm>
            <a:off x="5220186" y="947530"/>
            <a:ext cx="6895154" cy="5229434"/>
          </a:xfrm>
          <a:prstGeom prst="rect">
            <a:avLst/>
          </a:prstGeom>
        </p:spPr>
      </p:pic>
      <p:sp>
        <p:nvSpPr>
          <p:cNvPr id="8" name="TextBox 7">
            <a:extLst>
              <a:ext uri="{FF2B5EF4-FFF2-40B4-BE49-F238E27FC236}">
                <a16:creationId xmlns:a16="http://schemas.microsoft.com/office/drawing/2014/main" id="{F1D82603-A555-186D-A6AC-3488ED629724}"/>
              </a:ext>
            </a:extLst>
          </p:cNvPr>
          <p:cNvSpPr txBox="1"/>
          <p:nvPr/>
        </p:nvSpPr>
        <p:spPr>
          <a:xfrm>
            <a:off x="8778240" y="5459698"/>
            <a:ext cx="3301040" cy="369332"/>
          </a:xfrm>
          <a:prstGeom prst="rect">
            <a:avLst/>
          </a:prstGeom>
          <a:noFill/>
        </p:spPr>
        <p:txBody>
          <a:bodyPr wrap="square">
            <a:spAutoFit/>
          </a:bodyPr>
          <a:lstStyle/>
          <a:p>
            <a:r>
              <a:rPr lang="en-US" dirty="0"/>
              <a:t>©2021 Copyright Suresh, </a:t>
            </a:r>
            <a:r>
              <a:rPr lang="en-US" dirty="0" err="1"/>
              <a:t>Guttag</a:t>
            </a:r>
            <a:endParaRPr lang="en-US" dirty="0"/>
          </a:p>
        </p:txBody>
      </p:sp>
      <p:sp>
        <p:nvSpPr>
          <p:cNvPr id="4" name="Rectangle 3">
            <a:extLst>
              <a:ext uri="{FF2B5EF4-FFF2-40B4-BE49-F238E27FC236}">
                <a16:creationId xmlns:a16="http://schemas.microsoft.com/office/drawing/2014/main" id="{D9B875B1-EE01-DFCC-50FB-DD49337BDD12}"/>
              </a:ext>
            </a:extLst>
          </p:cNvPr>
          <p:cNvSpPr/>
          <p:nvPr/>
        </p:nvSpPr>
        <p:spPr>
          <a:xfrm>
            <a:off x="9435546" y="3709931"/>
            <a:ext cx="1490871" cy="15703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7E8DFD89-F9B4-6494-C786-45B63717D6BE}"/>
              </a:ext>
            </a:extLst>
          </p:cNvPr>
          <p:cNvSpPr>
            <a:spLocks noGrp="1"/>
          </p:cNvSpPr>
          <p:nvPr>
            <p:ph type="title"/>
          </p:nvPr>
        </p:nvSpPr>
        <p:spPr>
          <a:xfrm>
            <a:off x="838200" y="-85793"/>
            <a:ext cx="10515600" cy="1325563"/>
          </a:xfrm>
        </p:spPr>
        <p:txBody>
          <a:bodyPr/>
          <a:lstStyle/>
          <a:p>
            <a:pPr algn="ctr"/>
            <a:r>
              <a:rPr lang="en-US" dirty="0"/>
              <a:t>Deployment Bias</a:t>
            </a:r>
          </a:p>
        </p:txBody>
      </p:sp>
      <p:sp>
        <p:nvSpPr>
          <p:cNvPr id="9" name="TextBox 8">
            <a:extLst>
              <a:ext uri="{FF2B5EF4-FFF2-40B4-BE49-F238E27FC236}">
                <a16:creationId xmlns:a16="http://schemas.microsoft.com/office/drawing/2014/main" id="{FE189D9D-5BC1-8CDD-BB8A-E2A12A558F49}"/>
              </a:ext>
            </a:extLst>
          </p:cNvPr>
          <p:cNvSpPr txBox="1"/>
          <p:nvPr/>
        </p:nvSpPr>
        <p:spPr>
          <a:xfrm>
            <a:off x="76660" y="1921565"/>
            <a:ext cx="505855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Occurs when there is a mismatch between how the model was intended to be used vs how it is used.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 COMPAS</a:t>
            </a:r>
          </a:p>
          <a:p>
            <a:pPr marL="285750" indent="-285750">
              <a:buFont typeface="Arial" panose="020B0604020202020204" pitchFamily="34" charset="0"/>
              <a:buChar char="•"/>
            </a:pPr>
            <a:r>
              <a:rPr lang="en-US" sz="2400" dirty="0"/>
              <a:t>Treated as an automated system however it does require human decision makers to interpret.</a:t>
            </a:r>
          </a:p>
        </p:txBody>
      </p:sp>
      <p:sp>
        <p:nvSpPr>
          <p:cNvPr id="2" name="Footer Placeholder 3">
            <a:extLst>
              <a:ext uri="{FF2B5EF4-FFF2-40B4-BE49-F238E27FC236}">
                <a16:creationId xmlns:a16="http://schemas.microsoft.com/office/drawing/2014/main" id="{3D362E13-1C74-5FD8-CDEF-654FCE6F84AA}"/>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52F299D-A0BE-7724-2C7E-2CCE03D29084}"/>
                  </a:ext>
                </a:extLst>
              </p14:cNvPr>
              <p14:cNvContentPartPr/>
              <p14:nvPr/>
            </p14:nvContentPartPr>
            <p14:xfrm>
              <a:off x="2010960" y="714600"/>
              <a:ext cx="9674280" cy="5728320"/>
            </p14:xfrm>
          </p:contentPart>
        </mc:Choice>
        <mc:Fallback>
          <p:pic>
            <p:nvPicPr>
              <p:cNvPr id="3" name="Ink 2">
                <a:extLst>
                  <a:ext uri="{FF2B5EF4-FFF2-40B4-BE49-F238E27FC236}">
                    <a16:creationId xmlns:a16="http://schemas.microsoft.com/office/drawing/2014/main" id="{252F299D-A0BE-7724-2C7E-2CCE03D29084}"/>
                  </a:ext>
                </a:extLst>
              </p:cNvPr>
              <p:cNvPicPr/>
              <p:nvPr/>
            </p:nvPicPr>
            <p:blipFill>
              <a:blip r:embed="rId5"/>
              <a:stretch>
                <a:fillRect/>
              </a:stretch>
            </p:blipFill>
            <p:spPr>
              <a:xfrm>
                <a:off x="2001600" y="705240"/>
                <a:ext cx="9693000" cy="5747040"/>
              </a:xfrm>
              <a:prstGeom prst="rect">
                <a:avLst/>
              </a:prstGeom>
            </p:spPr>
          </p:pic>
        </mc:Fallback>
      </mc:AlternateContent>
    </p:spTree>
    <p:extLst>
      <p:ext uri="{BB962C8B-B14F-4D97-AF65-F5344CB8AC3E}">
        <p14:creationId xmlns:p14="http://schemas.microsoft.com/office/powerpoint/2010/main" val="156269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A170-4FCE-A9B1-BE31-840B139D33AB}"/>
              </a:ext>
            </a:extLst>
          </p:cNvPr>
          <p:cNvSpPr>
            <a:spLocks noGrp="1"/>
          </p:cNvSpPr>
          <p:nvPr>
            <p:ph type="title"/>
          </p:nvPr>
        </p:nvSpPr>
        <p:spPr>
          <a:xfrm>
            <a:off x="838200" y="365125"/>
            <a:ext cx="10515600" cy="800203"/>
          </a:xfrm>
        </p:spPr>
        <p:txBody>
          <a:bodyPr>
            <a:normAutofit/>
          </a:bodyPr>
          <a:lstStyle/>
          <a:p>
            <a:r>
              <a:rPr lang="en-US" sz="3600" dirty="0"/>
              <a:t>Measurement and Representation Biases</a:t>
            </a:r>
          </a:p>
        </p:txBody>
      </p:sp>
      <p:sp>
        <p:nvSpPr>
          <p:cNvPr id="3" name="Content Placeholder 2">
            <a:extLst>
              <a:ext uri="{FF2B5EF4-FFF2-40B4-BE49-F238E27FC236}">
                <a16:creationId xmlns:a16="http://schemas.microsoft.com/office/drawing/2014/main" id="{86A710E2-2EB7-D99A-7405-9926411399F6}"/>
              </a:ext>
            </a:extLst>
          </p:cNvPr>
          <p:cNvSpPr>
            <a:spLocks noGrp="1"/>
          </p:cNvSpPr>
          <p:nvPr>
            <p:ph idx="1"/>
          </p:nvPr>
        </p:nvSpPr>
        <p:spPr>
          <a:xfrm>
            <a:off x="838200" y="1288666"/>
            <a:ext cx="10515600" cy="4888297"/>
          </a:xfrm>
        </p:spPr>
        <p:txBody>
          <a:bodyPr>
            <a:normAutofit/>
          </a:bodyPr>
          <a:lstStyle/>
          <a:p>
            <a:pPr marL="0" indent="0">
              <a:buNone/>
            </a:pPr>
            <a:r>
              <a:rPr lang="en-US" dirty="0">
                <a:hlinkClick r:id="rId2"/>
              </a:rPr>
              <a:t>Automated Inference on Criminality using Face Images </a:t>
            </a:r>
            <a:r>
              <a:rPr lang="en-US" dirty="0"/>
              <a:t> by Wu, Zhang, 2016</a:t>
            </a:r>
            <a:endParaRPr lang="en-US" dirty="0">
              <a:hlinkClick r:id="rId3"/>
            </a:endParaRPr>
          </a:p>
          <a:p>
            <a:pPr marL="0" indent="0">
              <a:buNone/>
            </a:pPr>
            <a:r>
              <a:rPr lang="en-US" dirty="0"/>
              <a:t>Data: 1856 ID photos.  “Non-criminals” from internet photos, “Criminals” from police departments</a:t>
            </a:r>
            <a:endParaRPr lang="en-US" i="1" dirty="0"/>
          </a:p>
          <a:p>
            <a:pPr marL="0" indent="0">
              <a:buNone/>
            </a:pPr>
            <a:r>
              <a:rPr lang="en-US" i="1" dirty="0"/>
              <a:t>Measurement bias:</a:t>
            </a:r>
          </a:p>
          <a:p>
            <a:pPr marL="0" indent="0">
              <a:buNone/>
            </a:pPr>
            <a:endParaRPr lang="en-US" i="1" dirty="0"/>
          </a:p>
          <a:p>
            <a:pPr marL="0" indent="0">
              <a:buNone/>
            </a:pPr>
            <a:r>
              <a:rPr lang="en-US" i="1" dirty="0"/>
              <a:t>Representation bias:</a:t>
            </a:r>
          </a:p>
          <a:p>
            <a:pPr marL="0" indent="0">
              <a:buNone/>
            </a:pPr>
            <a:endParaRPr lang="en-US" i="1" dirty="0"/>
          </a:p>
          <a:p>
            <a:pPr marL="0" indent="0">
              <a:buNone/>
            </a:pPr>
            <a:r>
              <a:rPr lang="en-US" i="1" dirty="0">
                <a:solidFill>
                  <a:schemeClr val="accent4">
                    <a:lumMod val="50000"/>
                  </a:schemeClr>
                </a:solidFill>
              </a:rPr>
              <a:t>AI &amp; Physiognomy?  Assessing a person’s criminality, character, or personality from the appearance of their face? </a:t>
            </a:r>
          </a:p>
        </p:txBody>
      </p:sp>
      <p:sp>
        <p:nvSpPr>
          <p:cNvPr id="5" name="Footer Placeholder 3">
            <a:extLst>
              <a:ext uri="{FF2B5EF4-FFF2-40B4-BE49-F238E27FC236}">
                <a16:creationId xmlns:a16="http://schemas.microsoft.com/office/drawing/2014/main" id="{AB121F89-929C-71B2-DFFF-247AB3270643}"/>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3768908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A170-4FCE-A9B1-BE31-840B139D33AB}"/>
              </a:ext>
            </a:extLst>
          </p:cNvPr>
          <p:cNvSpPr>
            <a:spLocks noGrp="1"/>
          </p:cNvSpPr>
          <p:nvPr>
            <p:ph type="title"/>
          </p:nvPr>
        </p:nvSpPr>
        <p:spPr>
          <a:xfrm>
            <a:off x="838200" y="365125"/>
            <a:ext cx="10515600" cy="800203"/>
          </a:xfrm>
        </p:spPr>
        <p:txBody>
          <a:bodyPr>
            <a:normAutofit/>
          </a:bodyPr>
          <a:lstStyle/>
          <a:p>
            <a:r>
              <a:rPr lang="en-US" sz="3600" dirty="0"/>
              <a:t>Measurement and Representation Biases</a:t>
            </a:r>
          </a:p>
        </p:txBody>
      </p:sp>
      <p:sp>
        <p:nvSpPr>
          <p:cNvPr id="3" name="Content Placeholder 2">
            <a:extLst>
              <a:ext uri="{FF2B5EF4-FFF2-40B4-BE49-F238E27FC236}">
                <a16:creationId xmlns:a16="http://schemas.microsoft.com/office/drawing/2014/main" id="{86A710E2-2EB7-D99A-7405-9926411399F6}"/>
              </a:ext>
            </a:extLst>
          </p:cNvPr>
          <p:cNvSpPr>
            <a:spLocks noGrp="1"/>
          </p:cNvSpPr>
          <p:nvPr>
            <p:ph idx="1"/>
          </p:nvPr>
        </p:nvSpPr>
        <p:spPr>
          <a:xfrm>
            <a:off x="838200" y="1288666"/>
            <a:ext cx="10515600" cy="4888297"/>
          </a:xfrm>
        </p:spPr>
        <p:txBody>
          <a:bodyPr>
            <a:normAutofit/>
          </a:bodyPr>
          <a:lstStyle/>
          <a:p>
            <a:pPr marL="0" indent="0">
              <a:buNone/>
            </a:pPr>
            <a:r>
              <a:rPr lang="en-US" dirty="0">
                <a:hlinkClick r:id="rId2"/>
              </a:rPr>
              <a:t>Automated Inference on Criminality using Face Images </a:t>
            </a:r>
            <a:r>
              <a:rPr lang="en-US" dirty="0"/>
              <a:t> by Wu, Zhang, 2016</a:t>
            </a:r>
            <a:endParaRPr lang="en-US" dirty="0">
              <a:hlinkClick r:id="rId3"/>
            </a:endParaRPr>
          </a:p>
          <a:p>
            <a:pPr marL="0" indent="0">
              <a:buNone/>
            </a:pPr>
            <a:r>
              <a:rPr lang="en-US" dirty="0"/>
              <a:t>Data: 1856 ID photos.  “Non-criminals” from internet photos, “Criminals” from police departments</a:t>
            </a:r>
            <a:endParaRPr lang="en-US" i="1" dirty="0"/>
          </a:p>
          <a:p>
            <a:pPr marL="0" indent="0">
              <a:buNone/>
            </a:pPr>
            <a:r>
              <a:rPr lang="en-US" i="1" dirty="0"/>
              <a:t>Measurement bias: Police custody may cause facial expressions or damage.  </a:t>
            </a:r>
          </a:p>
          <a:p>
            <a:pPr marL="0" indent="0">
              <a:buNone/>
            </a:pPr>
            <a:r>
              <a:rPr lang="en-US" i="1" dirty="0"/>
              <a:t>Representation bias:</a:t>
            </a:r>
          </a:p>
          <a:p>
            <a:pPr marL="0" indent="0">
              <a:buNone/>
            </a:pPr>
            <a:endParaRPr lang="en-US" i="1" dirty="0"/>
          </a:p>
          <a:p>
            <a:pPr marL="0" indent="0">
              <a:buNone/>
            </a:pPr>
            <a:r>
              <a:rPr lang="en-US" i="1" dirty="0">
                <a:solidFill>
                  <a:schemeClr val="accent4">
                    <a:lumMod val="50000"/>
                  </a:schemeClr>
                </a:solidFill>
              </a:rPr>
              <a:t>AI &amp; Physiognomy?  Assessing a person’s criminality, character, or personality from the appearance of their face? </a:t>
            </a:r>
          </a:p>
        </p:txBody>
      </p:sp>
      <p:sp>
        <p:nvSpPr>
          <p:cNvPr id="4" name="Footer Placeholder 3">
            <a:extLst>
              <a:ext uri="{FF2B5EF4-FFF2-40B4-BE49-F238E27FC236}">
                <a16:creationId xmlns:a16="http://schemas.microsoft.com/office/drawing/2014/main" id="{878062DB-EA5E-8966-E42A-C9F935175200}"/>
              </a:ext>
            </a:extLst>
          </p:cNvPr>
          <p:cNvSpPr>
            <a:spLocks noGrp="1"/>
          </p:cNvSpPr>
          <p:nvPr>
            <p:ph type="ftr" sz="quarter" idx="3"/>
          </p:nvPr>
        </p:nvSpPr>
        <p:spPr>
          <a:xfrm>
            <a:off x="3647975" y="6356350"/>
            <a:ext cx="5130265" cy="36512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532806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A170-4FCE-A9B1-BE31-840B139D33AB}"/>
              </a:ext>
            </a:extLst>
          </p:cNvPr>
          <p:cNvSpPr>
            <a:spLocks noGrp="1"/>
          </p:cNvSpPr>
          <p:nvPr>
            <p:ph type="title"/>
          </p:nvPr>
        </p:nvSpPr>
        <p:spPr>
          <a:xfrm>
            <a:off x="838200" y="365125"/>
            <a:ext cx="10515600" cy="800203"/>
          </a:xfrm>
        </p:spPr>
        <p:txBody>
          <a:bodyPr>
            <a:normAutofit/>
          </a:bodyPr>
          <a:lstStyle/>
          <a:p>
            <a:r>
              <a:rPr lang="en-US" sz="3600" dirty="0"/>
              <a:t>Measurement and Representation Biases</a:t>
            </a:r>
          </a:p>
        </p:txBody>
      </p:sp>
      <p:sp>
        <p:nvSpPr>
          <p:cNvPr id="3" name="Content Placeholder 2">
            <a:extLst>
              <a:ext uri="{FF2B5EF4-FFF2-40B4-BE49-F238E27FC236}">
                <a16:creationId xmlns:a16="http://schemas.microsoft.com/office/drawing/2014/main" id="{86A710E2-2EB7-D99A-7405-9926411399F6}"/>
              </a:ext>
            </a:extLst>
          </p:cNvPr>
          <p:cNvSpPr>
            <a:spLocks noGrp="1"/>
          </p:cNvSpPr>
          <p:nvPr>
            <p:ph idx="1"/>
          </p:nvPr>
        </p:nvSpPr>
        <p:spPr>
          <a:xfrm>
            <a:off x="838200" y="1288666"/>
            <a:ext cx="10515600" cy="4888297"/>
          </a:xfrm>
        </p:spPr>
        <p:txBody>
          <a:bodyPr>
            <a:normAutofit/>
          </a:bodyPr>
          <a:lstStyle/>
          <a:p>
            <a:pPr marL="0" indent="0">
              <a:buNone/>
            </a:pPr>
            <a:r>
              <a:rPr lang="en-US" dirty="0">
                <a:hlinkClick r:id="rId3"/>
              </a:rPr>
              <a:t>Automated Inference on Criminality using Face Images </a:t>
            </a:r>
            <a:r>
              <a:rPr lang="en-US" dirty="0"/>
              <a:t> by Wu, Zhang, 2016</a:t>
            </a:r>
            <a:endParaRPr lang="en-US" dirty="0">
              <a:hlinkClick r:id="rId4"/>
            </a:endParaRPr>
          </a:p>
          <a:p>
            <a:pPr marL="0" indent="0">
              <a:buNone/>
            </a:pPr>
            <a:r>
              <a:rPr lang="en-US" dirty="0"/>
              <a:t>Data: 1856 ID photos.  “Non-criminals” from internet photos, “Criminals” from police departments</a:t>
            </a:r>
            <a:endParaRPr lang="en-US" i="1" dirty="0"/>
          </a:p>
          <a:p>
            <a:pPr marL="0" indent="0">
              <a:buNone/>
            </a:pPr>
            <a:r>
              <a:rPr lang="en-US" i="1" dirty="0"/>
              <a:t>Measurement bias: Police custody may cause facial expressions or damage.  </a:t>
            </a:r>
          </a:p>
          <a:p>
            <a:pPr marL="0" indent="0">
              <a:buNone/>
            </a:pPr>
            <a:r>
              <a:rPr lang="en-US" i="1" dirty="0"/>
              <a:t>Representation bias:   Faces of people in custody are not representative of crime, but include criminals that have been caught, jailed, and photographed. </a:t>
            </a:r>
          </a:p>
          <a:p>
            <a:pPr marL="0" indent="0">
              <a:buNone/>
            </a:pPr>
            <a:r>
              <a:rPr lang="en-US" i="1" dirty="0">
                <a:solidFill>
                  <a:schemeClr val="accent4">
                    <a:lumMod val="50000"/>
                  </a:schemeClr>
                </a:solidFill>
              </a:rPr>
              <a:t>AI &amp; Physiognomy?  Assessing a person’s criminality, character, or personality from the appearance of their face? </a:t>
            </a:r>
          </a:p>
        </p:txBody>
      </p:sp>
      <p:sp>
        <p:nvSpPr>
          <p:cNvPr id="5" name="Footer Placeholder 3">
            <a:extLst>
              <a:ext uri="{FF2B5EF4-FFF2-40B4-BE49-F238E27FC236}">
                <a16:creationId xmlns:a16="http://schemas.microsoft.com/office/drawing/2014/main" id="{92F17A5D-57FD-BA76-2368-F7F645C494A2}"/>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1078066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17EC7-1D60-9B58-F9C9-D5B4C07162D2}"/>
              </a:ext>
            </a:extLst>
          </p:cNvPr>
          <p:cNvSpPr>
            <a:spLocks noGrp="1"/>
          </p:cNvSpPr>
          <p:nvPr>
            <p:ph type="ctrTitle"/>
          </p:nvPr>
        </p:nvSpPr>
        <p:spPr>
          <a:xfrm>
            <a:off x="1524000" y="1122363"/>
            <a:ext cx="9144000" cy="805151"/>
          </a:xfrm>
        </p:spPr>
        <p:txBody>
          <a:bodyPr>
            <a:noAutofit/>
          </a:bodyPr>
          <a:lstStyle/>
          <a:p>
            <a:pPr algn="l"/>
            <a:br>
              <a:rPr lang="en-US" sz="3600" b="1" dirty="0"/>
            </a:br>
            <a:br>
              <a:rPr lang="en-US" sz="3600" b="1" dirty="0"/>
            </a:br>
            <a:br>
              <a:rPr lang="en-US" sz="3600" b="1" dirty="0"/>
            </a:br>
            <a:r>
              <a:rPr lang="en-US" sz="3600" b="1" dirty="0">
                <a:hlinkClick r:id="rId3"/>
              </a:rPr>
              <a:t>When Machine Learning Is Facially Invalid</a:t>
            </a:r>
            <a:br>
              <a:rPr lang="en-US" sz="3600" dirty="0"/>
            </a:br>
            <a:r>
              <a:rPr lang="en-US" sz="2800" dirty="0"/>
              <a:t>Frank Pasquale, SEPTEMBER 2018 | VOL. 61 | NO. 9 |   COMMUNICATIONS OF THE ACM 25</a:t>
            </a:r>
            <a:endParaRPr lang="en-US" sz="3600" dirty="0"/>
          </a:p>
        </p:txBody>
      </p:sp>
      <p:sp>
        <p:nvSpPr>
          <p:cNvPr id="3" name="Subtitle 2">
            <a:extLst>
              <a:ext uri="{FF2B5EF4-FFF2-40B4-BE49-F238E27FC236}">
                <a16:creationId xmlns:a16="http://schemas.microsoft.com/office/drawing/2014/main" id="{A1AF3517-6F58-8051-AE2C-6BFBB9C2B1AC}"/>
              </a:ext>
            </a:extLst>
          </p:cNvPr>
          <p:cNvSpPr>
            <a:spLocks noGrp="1"/>
          </p:cNvSpPr>
          <p:nvPr>
            <p:ph type="subTitle" idx="1"/>
          </p:nvPr>
        </p:nvSpPr>
        <p:spPr>
          <a:xfrm>
            <a:off x="1524000" y="2204357"/>
            <a:ext cx="9144000" cy="3793671"/>
          </a:xfrm>
        </p:spPr>
        <p:txBody>
          <a:bodyPr>
            <a:normAutofit/>
          </a:bodyPr>
          <a:lstStyle/>
          <a:p>
            <a:pPr algn="l"/>
            <a:r>
              <a:rPr lang="en-US" dirty="0"/>
              <a:t>Goal of the Article:  </a:t>
            </a:r>
          </a:p>
          <a:p>
            <a:pPr algn="l"/>
            <a:r>
              <a:rPr lang="en-US" b="1" dirty="0"/>
              <a:t>Explore whether the ML research community should improve certain facial inference work or shun it</a:t>
            </a:r>
            <a:r>
              <a:rPr lang="en-US" dirty="0"/>
              <a:t>: ML systems to </a:t>
            </a:r>
          </a:p>
          <a:p>
            <a:pPr marL="342900" indent="-342900" algn="l">
              <a:buFont typeface="Arial" panose="020B0604020202020204" pitchFamily="34" charset="0"/>
              <a:buChar char="•"/>
            </a:pPr>
            <a:r>
              <a:rPr lang="en-US" dirty="0"/>
              <a:t>detect a person’s sexual orientation &amp; intelligence, </a:t>
            </a:r>
          </a:p>
          <a:p>
            <a:pPr marL="342900" indent="-342900" algn="l">
              <a:buFont typeface="Arial" panose="020B0604020202020204" pitchFamily="34" charset="0"/>
              <a:buChar char="•"/>
            </a:pPr>
            <a:r>
              <a:rPr lang="en-US" dirty="0"/>
              <a:t>infer a person’s political leaning, </a:t>
            </a:r>
          </a:p>
          <a:p>
            <a:pPr marL="342900" indent="-342900" algn="l">
              <a:buFont typeface="Arial" panose="020B0604020202020204" pitchFamily="34" charset="0"/>
              <a:buChar char="•"/>
            </a:pPr>
            <a:r>
              <a:rPr lang="en-US" dirty="0"/>
              <a:t>stereotype facial features of criminals.</a:t>
            </a:r>
          </a:p>
        </p:txBody>
      </p:sp>
      <p:sp>
        <p:nvSpPr>
          <p:cNvPr id="6" name="TextBox 5">
            <a:extLst>
              <a:ext uri="{FF2B5EF4-FFF2-40B4-BE49-F238E27FC236}">
                <a16:creationId xmlns:a16="http://schemas.microsoft.com/office/drawing/2014/main" id="{ACD2834D-4FF7-68E7-04F1-36706FAE57B9}"/>
              </a:ext>
            </a:extLst>
          </p:cNvPr>
          <p:cNvSpPr txBox="1"/>
          <p:nvPr/>
        </p:nvSpPr>
        <p:spPr>
          <a:xfrm>
            <a:off x="9797143" y="6542314"/>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9ED7CE4-DA69-98FA-7AF6-A7521BC18311}"/>
              </a:ext>
            </a:extLst>
          </p:cNvPr>
          <p:cNvSpPr txBox="1"/>
          <p:nvPr/>
        </p:nvSpPr>
        <p:spPr>
          <a:xfrm>
            <a:off x="1572986" y="5012943"/>
            <a:ext cx="8011800" cy="830997"/>
          </a:xfrm>
          <a:prstGeom prst="rect">
            <a:avLst/>
          </a:prstGeom>
          <a:noFill/>
        </p:spPr>
        <p:txBody>
          <a:bodyPr wrap="square">
            <a:spAutoFit/>
          </a:bodyPr>
          <a:lstStyle/>
          <a:p>
            <a:r>
              <a:rPr lang="en-US" sz="2400" b="1" dirty="0">
                <a:solidFill>
                  <a:schemeClr val="accent4">
                    <a:lumMod val="50000"/>
                  </a:schemeClr>
                </a:solidFill>
              </a:rPr>
              <a:t>When it comes  to criminal law, extreme caution should be exercised with respect to  the new physiognomy.</a:t>
            </a:r>
          </a:p>
        </p:txBody>
      </p:sp>
      <p:sp>
        <p:nvSpPr>
          <p:cNvPr id="4" name="Footer Placeholder 3">
            <a:extLst>
              <a:ext uri="{FF2B5EF4-FFF2-40B4-BE49-F238E27FC236}">
                <a16:creationId xmlns:a16="http://schemas.microsoft.com/office/drawing/2014/main" id="{AA954A63-566E-912C-0465-36B3D6F62586}"/>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2304737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AD1B6-DA98-B91D-EDFD-6ED2694A7F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10D76-D702-A279-DA40-2B32770EA6F8}"/>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83990CBD-A5A9-9491-6278-E844C58BFF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10385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95D-6A5D-B849-8B7D-B12725301DB5}"/>
              </a:ext>
            </a:extLst>
          </p:cNvPr>
          <p:cNvSpPr>
            <a:spLocks noGrp="1"/>
          </p:cNvSpPr>
          <p:nvPr>
            <p:ph type="title"/>
          </p:nvPr>
        </p:nvSpPr>
        <p:spPr>
          <a:xfrm>
            <a:off x="692426" y="2910024"/>
            <a:ext cx="4588565" cy="1325563"/>
          </a:xfrm>
        </p:spPr>
        <p:txBody>
          <a:bodyPr>
            <a:normAutofit/>
          </a:bodyPr>
          <a:lstStyle/>
          <a:p>
            <a:r>
              <a:rPr lang="en-US" sz="3200" dirty="0"/>
              <a:t>Evolution of LMs</a:t>
            </a:r>
          </a:p>
        </p:txBody>
      </p:sp>
      <p:sp>
        <p:nvSpPr>
          <p:cNvPr id="3" name="Content Placeholder 2">
            <a:extLst>
              <a:ext uri="{FF2B5EF4-FFF2-40B4-BE49-F238E27FC236}">
                <a16:creationId xmlns:a16="http://schemas.microsoft.com/office/drawing/2014/main" id="{B388226D-D959-C34F-A21F-3E8B49923799}"/>
              </a:ext>
            </a:extLst>
          </p:cNvPr>
          <p:cNvSpPr>
            <a:spLocks noGrp="1"/>
          </p:cNvSpPr>
          <p:nvPr>
            <p:ph idx="1"/>
          </p:nvPr>
        </p:nvSpPr>
        <p:spPr>
          <a:xfrm>
            <a:off x="692426" y="4608581"/>
            <a:ext cx="4491038" cy="1533801"/>
          </a:xfrm>
        </p:spPr>
        <p:txBody>
          <a:bodyPr/>
          <a:lstStyle/>
          <a:p>
            <a:r>
              <a:rPr lang="en-US" dirty="0"/>
              <a:t>Larger is better? </a:t>
            </a:r>
            <a:r>
              <a:rPr lang="en-US" dirty="0">
                <a:hlinkClick r:id="rId2"/>
              </a:rPr>
              <a:t>https://huggingface.co/blog/large-language-models</a:t>
            </a:r>
            <a:r>
              <a:rPr lang="en-US" dirty="0"/>
              <a:t> </a:t>
            </a:r>
          </a:p>
        </p:txBody>
      </p:sp>
      <p:pic>
        <p:nvPicPr>
          <p:cNvPr id="5" name="Picture 4" descr="Chart, line chart&#10;&#10;Description automatically generated">
            <a:extLst>
              <a:ext uri="{FF2B5EF4-FFF2-40B4-BE49-F238E27FC236}">
                <a16:creationId xmlns:a16="http://schemas.microsoft.com/office/drawing/2014/main" id="{43513413-EBA3-CC43-AF2E-94E31F8F6A4C}"/>
              </a:ext>
            </a:extLst>
          </p:cNvPr>
          <p:cNvPicPr>
            <a:picLocks noChangeAspect="1"/>
          </p:cNvPicPr>
          <p:nvPr/>
        </p:nvPicPr>
        <p:blipFill rotWithShape="1">
          <a:blip r:embed="rId3"/>
          <a:srcRect l="27461" t="13958" r="27250" b="8333"/>
          <a:stretch/>
        </p:blipFill>
        <p:spPr>
          <a:xfrm>
            <a:off x="5686424" y="133879"/>
            <a:ext cx="6272214" cy="6590242"/>
          </a:xfrm>
          <a:prstGeom prst="rect">
            <a:avLst/>
          </a:prstGeom>
        </p:spPr>
      </p:pic>
      <p:sp>
        <p:nvSpPr>
          <p:cNvPr id="6" name="TextBox 5">
            <a:extLst>
              <a:ext uri="{FF2B5EF4-FFF2-40B4-BE49-F238E27FC236}">
                <a16:creationId xmlns:a16="http://schemas.microsoft.com/office/drawing/2014/main" id="{238FD304-157D-9929-DA0A-98ACD340E36E}"/>
              </a:ext>
            </a:extLst>
          </p:cNvPr>
          <p:cNvSpPr txBox="1"/>
          <p:nvPr/>
        </p:nvSpPr>
        <p:spPr>
          <a:xfrm>
            <a:off x="119269" y="287688"/>
            <a:ext cx="5454511" cy="1200329"/>
          </a:xfrm>
          <a:prstGeom prst="rect">
            <a:avLst/>
          </a:prstGeom>
          <a:noFill/>
        </p:spPr>
        <p:txBody>
          <a:bodyPr wrap="square" rtlCol="0">
            <a:spAutoFit/>
          </a:bodyPr>
          <a:lstStyle/>
          <a:p>
            <a:pPr algn="ctr"/>
            <a:r>
              <a:rPr lang="en-US" sz="3600" dirty="0"/>
              <a:t>Other broader socio-economic impacts</a:t>
            </a:r>
          </a:p>
        </p:txBody>
      </p:sp>
      <p:sp>
        <p:nvSpPr>
          <p:cNvPr id="7" name="Footer Placeholder 3">
            <a:extLst>
              <a:ext uri="{FF2B5EF4-FFF2-40B4-BE49-F238E27FC236}">
                <a16:creationId xmlns:a16="http://schemas.microsoft.com/office/drawing/2014/main" id="{BA8F0203-A85B-DB67-E67D-D12B4F150D14}"/>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2826230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8E1E94-5D42-8532-8087-7121A8BDC35B}"/>
              </a:ext>
            </a:extLst>
          </p:cNvPr>
          <p:cNvSpPr>
            <a:spLocks noGrp="1"/>
          </p:cNvSpPr>
          <p:nvPr>
            <p:ph type="title"/>
          </p:nvPr>
        </p:nvSpPr>
        <p:spPr/>
        <p:txBody>
          <a:bodyPr/>
          <a:lstStyle/>
          <a:p>
            <a:r>
              <a:rPr lang="en-US" dirty="0"/>
              <a:t>Google </a:t>
            </a:r>
            <a:r>
              <a:rPr lang="en-US" dirty="0" err="1"/>
              <a:t>apologises</a:t>
            </a:r>
            <a:r>
              <a:rPr lang="en-US" dirty="0"/>
              <a:t> for Photos app's racist blunder (2015)</a:t>
            </a:r>
          </a:p>
        </p:txBody>
      </p:sp>
      <p:sp>
        <p:nvSpPr>
          <p:cNvPr id="5" name="Content Placeholder 4">
            <a:extLst>
              <a:ext uri="{FF2B5EF4-FFF2-40B4-BE49-F238E27FC236}">
                <a16:creationId xmlns:a16="http://schemas.microsoft.com/office/drawing/2014/main" id="{DD462638-B370-0D23-AC0C-B1B29811DD0C}"/>
              </a:ext>
            </a:extLst>
          </p:cNvPr>
          <p:cNvSpPr>
            <a:spLocks noGrp="1"/>
          </p:cNvSpPr>
          <p:nvPr>
            <p:ph sz="half" idx="1"/>
          </p:nvPr>
        </p:nvSpPr>
        <p:spPr/>
        <p:txBody>
          <a:bodyPr/>
          <a:lstStyle/>
          <a:p>
            <a:pPr marL="0" indent="0">
              <a:buNone/>
            </a:pPr>
            <a:r>
              <a:rPr lang="en-US" dirty="0"/>
              <a:t>Source:</a:t>
            </a:r>
          </a:p>
          <a:p>
            <a:pPr marL="0" indent="0">
              <a:buNone/>
            </a:pPr>
            <a:r>
              <a:rPr lang="en-US" dirty="0">
                <a:hlinkClick r:id="rId2"/>
              </a:rPr>
              <a:t>https://www.bbc.com/news/technology-33347866</a:t>
            </a:r>
            <a:endParaRPr lang="en-US" dirty="0"/>
          </a:p>
        </p:txBody>
      </p:sp>
      <p:pic>
        <p:nvPicPr>
          <p:cNvPr id="1026" name="Picture 2" descr="Mr Alcine">
            <a:extLst>
              <a:ext uri="{FF2B5EF4-FFF2-40B4-BE49-F238E27FC236}">
                <a16:creationId xmlns:a16="http://schemas.microsoft.com/office/drawing/2014/main" id="{F71446A1-38A2-E6B7-B764-2BEA2D6D496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340525"/>
            <a:ext cx="5181600" cy="332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834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D77A-839D-D74B-A65B-271B6841C175}"/>
              </a:ext>
            </a:extLst>
          </p:cNvPr>
          <p:cNvSpPr>
            <a:spLocks noGrp="1"/>
          </p:cNvSpPr>
          <p:nvPr>
            <p:ph type="title"/>
          </p:nvPr>
        </p:nvSpPr>
        <p:spPr/>
        <p:txBody>
          <a:bodyPr/>
          <a:lstStyle/>
          <a:p>
            <a:r>
              <a:rPr lang="en-US" dirty="0"/>
              <a:t>Bigger is better?</a:t>
            </a:r>
          </a:p>
        </p:txBody>
      </p:sp>
      <p:sp>
        <p:nvSpPr>
          <p:cNvPr id="3" name="Content Placeholder 2">
            <a:extLst>
              <a:ext uri="{FF2B5EF4-FFF2-40B4-BE49-F238E27FC236}">
                <a16:creationId xmlns:a16="http://schemas.microsoft.com/office/drawing/2014/main" id="{E7847D3C-9F4C-B542-9435-EB0300760689}"/>
              </a:ext>
            </a:extLst>
          </p:cNvPr>
          <p:cNvSpPr>
            <a:spLocks noGrp="1"/>
          </p:cNvSpPr>
          <p:nvPr>
            <p:ph idx="1"/>
          </p:nvPr>
        </p:nvSpPr>
        <p:spPr/>
        <p:txBody>
          <a:bodyPr/>
          <a:lstStyle/>
          <a:p>
            <a:r>
              <a:rPr lang="en-US" dirty="0"/>
              <a:t>Brain</a:t>
            </a:r>
          </a:p>
          <a:p>
            <a:pPr lvl="1"/>
            <a:r>
              <a:rPr lang="en-US" dirty="0"/>
              <a:t>Average: 86 billion neurons, 100 trillion synapses (not all about language)</a:t>
            </a:r>
          </a:p>
          <a:p>
            <a:pPr lvl="1"/>
            <a:r>
              <a:rPr lang="en-US" dirty="0"/>
              <a:t>GPT-4 is estimated to have 1.76 trillion parameters</a:t>
            </a:r>
          </a:p>
          <a:p>
            <a:r>
              <a:rPr lang="en-US" dirty="0"/>
              <a:t>Megatron</a:t>
            </a:r>
          </a:p>
          <a:p>
            <a:pPr lvl="1"/>
            <a:r>
              <a:rPr lang="en-US" dirty="0"/>
              <a:t>Cost: 530 billion parameters, hundreds of DGX A100 multi-GPU servers (each cost $200k) + network + hosting + ... = total of $100 million dollars</a:t>
            </a:r>
          </a:p>
          <a:p>
            <a:pPr lvl="1"/>
            <a:r>
              <a:rPr lang="en-US" dirty="0"/>
              <a:t>Training cost: each DGX server can consume up to 6.5 kilowatts + cooling power = carbon footprint </a:t>
            </a:r>
          </a:p>
          <a:p>
            <a:pPr lvl="1"/>
            <a:r>
              <a:rPr lang="en-US" dirty="0"/>
              <a:t>BERT-base: 110 million parameters </a:t>
            </a:r>
            <a:r>
              <a:rPr lang="en-US" dirty="0">
                <a:sym typeface="Wingdings" pitchFamily="2" charset="2"/>
              </a:rPr>
              <a:t> carbon footprint = NY-SF flight</a:t>
            </a:r>
            <a:endParaRPr lang="en-US" dirty="0"/>
          </a:p>
        </p:txBody>
      </p:sp>
      <p:sp>
        <p:nvSpPr>
          <p:cNvPr id="5" name="Footer Placeholder 3">
            <a:extLst>
              <a:ext uri="{FF2B5EF4-FFF2-40B4-BE49-F238E27FC236}">
                <a16:creationId xmlns:a16="http://schemas.microsoft.com/office/drawing/2014/main" id="{9A590360-BC80-BD6B-D31D-3FFA1BCDD1CF}"/>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438368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C2D5-BB37-CA4B-8679-44AF88F4BF33}"/>
              </a:ext>
            </a:extLst>
          </p:cNvPr>
          <p:cNvSpPr>
            <a:spLocks noGrp="1"/>
          </p:cNvSpPr>
          <p:nvPr>
            <p:ph type="title"/>
          </p:nvPr>
        </p:nvSpPr>
        <p:spPr/>
        <p:txBody>
          <a:bodyPr/>
          <a:lstStyle/>
          <a:p>
            <a:r>
              <a:rPr lang="en-US" dirty="0"/>
              <a:t>Carbon Footprint</a:t>
            </a:r>
          </a:p>
        </p:txBody>
      </p:sp>
      <p:pic>
        <p:nvPicPr>
          <p:cNvPr id="9" name="Picture 8" descr="Text&#10;&#10;Description automatically generated with medium confidence">
            <a:extLst>
              <a:ext uri="{FF2B5EF4-FFF2-40B4-BE49-F238E27FC236}">
                <a16:creationId xmlns:a16="http://schemas.microsoft.com/office/drawing/2014/main" id="{581BAD97-4D32-024E-B612-C64227BC1269}"/>
              </a:ext>
            </a:extLst>
          </p:cNvPr>
          <p:cNvPicPr>
            <a:picLocks noChangeAspect="1"/>
          </p:cNvPicPr>
          <p:nvPr/>
        </p:nvPicPr>
        <p:blipFill rotWithShape="1">
          <a:blip r:embed="rId2"/>
          <a:srcRect l="29631" t="28542" r="12196" b="7291"/>
          <a:stretch/>
        </p:blipFill>
        <p:spPr>
          <a:xfrm>
            <a:off x="66673" y="1567810"/>
            <a:ext cx="6029327" cy="40724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DAF8950E-8589-2448-A2E6-AF3F5DDA5CF4}"/>
              </a:ext>
            </a:extLst>
          </p:cNvPr>
          <p:cNvPicPr>
            <a:picLocks noChangeAspect="1"/>
          </p:cNvPicPr>
          <p:nvPr/>
        </p:nvPicPr>
        <p:blipFill rotWithShape="1">
          <a:blip r:embed="rId3"/>
          <a:srcRect l="28227" t="22454" r="11813" b="42708"/>
          <a:stretch/>
        </p:blipFill>
        <p:spPr>
          <a:xfrm>
            <a:off x="5897217" y="3604030"/>
            <a:ext cx="6228110" cy="2251422"/>
          </a:xfrm>
          <a:prstGeom prst="rect">
            <a:avLst/>
          </a:prstGeom>
        </p:spPr>
      </p:pic>
      <p:sp>
        <p:nvSpPr>
          <p:cNvPr id="3" name="TextBox 2">
            <a:extLst>
              <a:ext uri="{FF2B5EF4-FFF2-40B4-BE49-F238E27FC236}">
                <a16:creationId xmlns:a16="http://schemas.microsoft.com/office/drawing/2014/main" id="{A5AE422C-FA5F-43BF-6B1B-398AC2F499D0}"/>
              </a:ext>
            </a:extLst>
          </p:cNvPr>
          <p:cNvSpPr txBox="1"/>
          <p:nvPr/>
        </p:nvSpPr>
        <p:spPr>
          <a:xfrm>
            <a:off x="7108373" y="810192"/>
            <a:ext cx="4784270" cy="2031325"/>
          </a:xfrm>
          <a:prstGeom prst="rect">
            <a:avLst/>
          </a:prstGeom>
          <a:noFill/>
        </p:spPr>
        <p:txBody>
          <a:bodyPr wrap="square">
            <a:spAutoFit/>
          </a:bodyPr>
          <a:lstStyle/>
          <a:p>
            <a:r>
              <a:rPr lang="en-US" u="sng" dirty="0">
                <a:solidFill>
                  <a:srgbClr val="0070C0"/>
                </a:solidFill>
              </a:rPr>
              <a:t>Carbon footprint of GPT-3?</a:t>
            </a:r>
          </a:p>
          <a:p>
            <a:r>
              <a:rPr lang="en-US" dirty="0">
                <a:solidFill>
                  <a:srgbClr val="0070C0"/>
                </a:solidFill>
              </a:rPr>
              <a:t>552 metric tons of carbon emissions, equivalent to driving a passenger vehicle 1.24 million miles (2 million kilometers)</a:t>
            </a:r>
          </a:p>
          <a:p>
            <a:endParaRPr lang="en-US" dirty="0">
              <a:solidFill>
                <a:srgbClr val="0070C0"/>
              </a:solidFill>
            </a:endParaRPr>
          </a:p>
          <a:p>
            <a:r>
              <a:rPr lang="en-US" u="sng" dirty="0">
                <a:solidFill>
                  <a:srgbClr val="0070C0"/>
                </a:solidFill>
              </a:rPr>
              <a:t>Carbon footprint of GPT-4?</a:t>
            </a:r>
          </a:p>
          <a:p>
            <a:r>
              <a:rPr lang="en-US" dirty="0">
                <a:solidFill>
                  <a:srgbClr val="0070C0"/>
                </a:solidFill>
              </a:rPr>
              <a:t>Between 12,456 and 14,994 metric tons CO</a:t>
            </a:r>
            <a:r>
              <a:rPr lang="en-US" baseline="-25000" dirty="0">
                <a:solidFill>
                  <a:srgbClr val="0070C0"/>
                </a:solidFill>
              </a:rPr>
              <a:t>2</a:t>
            </a:r>
            <a:r>
              <a:rPr lang="en-US" dirty="0">
                <a:solidFill>
                  <a:srgbClr val="0070C0"/>
                </a:solidFill>
              </a:rPr>
              <a:t>e</a:t>
            </a:r>
          </a:p>
        </p:txBody>
      </p:sp>
      <p:sp>
        <p:nvSpPr>
          <p:cNvPr id="5" name="Footer Placeholder 3">
            <a:extLst>
              <a:ext uri="{FF2B5EF4-FFF2-40B4-BE49-F238E27FC236}">
                <a16:creationId xmlns:a16="http://schemas.microsoft.com/office/drawing/2014/main" id="{1D3A0076-DD8E-A99D-1EE5-1487DA383E5A}"/>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578781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26D9FC-8B76-D4DD-319A-77187AA51796}"/>
              </a:ext>
            </a:extLst>
          </p:cNvPr>
          <p:cNvSpPr>
            <a:spLocks noGrp="1"/>
          </p:cNvSpPr>
          <p:nvPr>
            <p:ph type="title"/>
          </p:nvPr>
        </p:nvSpPr>
        <p:spPr/>
        <p:txBody>
          <a:bodyPr/>
          <a:lstStyle/>
          <a:p>
            <a:r>
              <a:rPr lang="en-US" dirty="0"/>
              <a:t>2024 United States Data Center Energy Usage Report</a:t>
            </a:r>
          </a:p>
        </p:txBody>
      </p:sp>
      <p:sp>
        <p:nvSpPr>
          <p:cNvPr id="5" name="Content Placeholder 4">
            <a:extLst>
              <a:ext uri="{FF2B5EF4-FFF2-40B4-BE49-F238E27FC236}">
                <a16:creationId xmlns:a16="http://schemas.microsoft.com/office/drawing/2014/main" id="{144F0D90-8668-2B17-1B60-98FA7821E798}"/>
              </a:ext>
            </a:extLst>
          </p:cNvPr>
          <p:cNvSpPr>
            <a:spLocks noGrp="1"/>
          </p:cNvSpPr>
          <p:nvPr>
            <p:ph sz="half" idx="1"/>
          </p:nvPr>
        </p:nvSpPr>
        <p:spPr/>
        <p:txBody>
          <a:bodyPr/>
          <a:lstStyle/>
          <a:p>
            <a:pPr marL="0" indent="0">
              <a:buNone/>
            </a:pPr>
            <a:r>
              <a:rPr lang="en-US" dirty="0"/>
              <a:t>Source:</a:t>
            </a:r>
          </a:p>
          <a:p>
            <a:pPr marL="0" indent="0">
              <a:buNone/>
            </a:pPr>
            <a:r>
              <a:rPr lang="en-US" sz="2000" dirty="0">
                <a:hlinkClick r:id="rId2"/>
              </a:rPr>
              <a:t>https://escholarship.org/uc/item/32d6m0d1</a:t>
            </a:r>
            <a:endParaRPr lang="en-US" sz="2000" dirty="0"/>
          </a:p>
          <a:p>
            <a:pPr marL="0" indent="0">
              <a:buNone/>
            </a:pPr>
            <a:endParaRPr lang="en-US" dirty="0"/>
          </a:p>
        </p:txBody>
      </p:sp>
      <p:pic>
        <p:nvPicPr>
          <p:cNvPr id="11" name="Content Placeholder 10">
            <a:extLst>
              <a:ext uri="{FF2B5EF4-FFF2-40B4-BE49-F238E27FC236}">
                <a16:creationId xmlns:a16="http://schemas.microsoft.com/office/drawing/2014/main" id="{E86384FF-4C77-18D5-207F-1067FCADC187}"/>
              </a:ext>
            </a:extLst>
          </p:cNvPr>
          <p:cNvPicPr>
            <a:picLocks noGrp="1" noChangeAspect="1"/>
          </p:cNvPicPr>
          <p:nvPr>
            <p:ph sz="half" idx="2"/>
          </p:nvPr>
        </p:nvPicPr>
        <p:blipFill>
          <a:blip r:embed="rId3"/>
          <a:stretch>
            <a:fillRect/>
          </a:stretch>
        </p:blipFill>
        <p:spPr>
          <a:xfrm>
            <a:off x="6172200" y="2073257"/>
            <a:ext cx="5181600" cy="3856074"/>
          </a:xfrm>
          <a:prstGeom prst="rect">
            <a:avLst/>
          </a:prstGeom>
        </p:spPr>
      </p:pic>
    </p:spTree>
    <p:extLst>
      <p:ext uri="{BB962C8B-B14F-4D97-AF65-F5344CB8AC3E}">
        <p14:creationId xmlns:p14="http://schemas.microsoft.com/office/powerpoint/2010/main" val="1922692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24C85-10FD-0185-7AE3-F6BFEDD9F462}"/>
              </a:ext>
            </a:extLst>
          </p:cNvPr>
          <p:cNvSpPr>
            <a:spLocks noGrp="1"/>
          </p:cNvSpPr>
          <p:nvPr>
            <p:ph type="title"/>
          </p:nvPr>
        </p:nvSpPr>
        <p:spPr>
          <a:xfrm>
            <a:off x="838200" y="365125"/>
            <a:ext cx="10515600" cy="1325563"/>
          </a:xfrm>
        </p:spPr>
        <p:txBody>
          <a:bodyPr>
            <a:normAutofit/>
          </a:bodyPr>
          <a:lstStyle/>
          <a:p>
            <a:r>
              <a:rPr lang="en-US" dirty="0"/>
              <a:t>On the Dangers of </a:t>
            </a:r>
            <a:r>
              <a:rPr lang="en-US" dirty="0">
                <a:hlinkClick r:id="rId3"/>
              </a:rPr>
              <a:t>Stochastic Parrots</a:t>
            </a:r>
            <a:r>
              <a:rPr lang="en-US" dirty="0"/>
              <a:t>: Can Language Models Be Too Big?  🦜 </a:t>
            </a:r>
          </a:p>
        </p:txBody>
      </p:sp>
      <p:sp>
        <p:nvSpPr>
          <p:cNvPr id="3" name="Content Placeholder 2">
            <a:extLst>
              <a:ext uri="{FF2B5EF4-FFF2-40B4-BE49-F238E27FC236}">
                <a16:creationId xmlns:a16="http://schemas.microsoft.com/office/drawing/2014/main" id="{68A0DC85-85D4-8240-61E2-55B3EE3CAC8D}"/>
              </a:ext>
            </a:extLst>
          </p:cNvPr>
          <p:cNvSpPr>
            <a:spLocks noGrp="1"/>
          </p:cNvSpPr>
          <p:nvPr>
            <p:ph idx="1"/>
          </p:nvPr>
        </p:nvSpPr>
        <p:spPr/>
        <p:txBody>
          <a:bodyPr>
            <a:normAutofit/>
          </a:bodyPr>
          <a:lstStyle/>
          <a:p>
            <a:pPr marL="0" indent="0">
              <a:buNone/>
            </a:pPr>
            <a:r>
              <a:rPr lang="en-US" dirty="0"/>
              <a:t>What are the possible risks associated with LLMs and what paths are available for mitigating those risks?</a:t>
            </a:r>
          </a:p>
          <a:p>
            <a:pPr marL="0" indent="0">
              <a:buNone/>
            </a:pPr>
            <a:r>
              <a:rPr lang="en-US" dirty="0"/>
              <a:t>Recommendations:</a:t>
            </a:r>
          </a:p>
          <a:p>
            <a:r>
              <a:rPr lang="en-US" sz="2400" dirty="0"/>
              <a:t>weigh the environmental and financial costs first, </a:t>
            </a:r>
          </a:p>
          <a:p>
            <a:r>
              <a:rPr lang="en-US" sz="2400" dirty="0"/>
              <a:t>invest resources into curating and carefully documenting datasets rather than ingesting everything on the web, </a:t>
            </a:r>
          </a:p>
          <a:p>
            <a:r>
              <a:rPr lang="en-US" sz="2400" dirty="0"/>
              <a:t>carry out pre-development exercises evaluating how the planned approach fits into research and development goals and supports stakeholder values,</a:t>
            </a:r>
          </a:p>
          <a:p>
            <a:r>
              <a:rPr lang="en-US" sz="2400" dirty="0"/>
              <a:t>encourage research directions beyond ever larger language models.</a:t>
            </a:r>
          </a:p>
        </p:txBody>
      </p:sp>
      <p:sp>
        <p:nvSpPr>
          <p:cNvPr id="5" name="TextBox 4">
            <a:extLst>
              <a:ext uri="{FF2B5EF4-FFF2-40B4-BE49-F238E27FC236}">
                <a16:creationId xmlns:a16="http://schemas.microsoft.com/office/drawing/2014/main" id="{05C2FC90-CA4A-E935-A49B-DD7C8B1E0CDE}"/>
              </a:ext>
            </a:extLst>
          </p:cNvPr>
          <p:cNvSpPr txBox="1"/>
          <p:nvPr/>
        </p:nvSpPr>
        <p:spPr>
          <a:xfrm>
            <a:off x="9466118" y="1127413"/>
            <a:ext cx="1961178" cy="369332"/>
          </a:xfrm>
          <a:prstGeom prst="rect">
            <a:avLst/>
          </a:prstGeom>
          <a:noFill/>
        </p:spPr>
        <p:txBody>
          <a:bodyPr wrap="none" rtlCol="0">
            <a:spAutoFit/>
          </a:bodyPr>
          <a:lstStyle/>
          <a:p>
            <a:r>
              <a:rPr lang="en-US" dirty="0"/>
              <a:t>Bender et al., 2021</a:t>
            </a:r>
          </a:p>
        </p:txBody>
      </p:sp>
      <p:sp>
        <p:nvSpPr>
          <p:cNvPr id="6" name="Footer Placeholder 3">
            <a:extLst>
              <a:ext uri="{FF2B5EF4-FFF2-40B4-BE49-F238E27FC236}">
                <a16:creationId xmlns:a16="http://schemas.microsoft.com/office/drawing/2014/main" id="{A4EAA286-0A5A-D734-BDCD-41285510CD67}"/>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1062805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7120F9-33A2-D3EB-DD36-B3F0D21C4D52}"/>
              </a:ext>
            </a:extLst>
          </p:cNvPr>
          <p:cNvSpPr>
            <a:spLocks noGrp="1"/>
          </p:cNvSpPr>
          <p:nvPr>
            <p:ph idx="1"/>
          </p:nvPr>
        </p:nvSpPr>
        <p:spPr>
          <a:xfrm>
            <a:off x="838200" y="1072243"/>
            <a:ext cx="10983686" cy="5104720"/>
          </a:xfrm>
        </p:spPr>
        <p:txBody>
          <a:bodyPr>
            <a:normAutofit fontScale="77500" lnSpcReduction="20000"/>
          </a:bodyPr>
          <a:lstStyle/>
          <a:p>
            <a:r>
              <a:rPr lang="en-US" dirty="0"/>
              <a:t>4 billion people will vote in Britain, India, Indonesia, Mexico, Taiwan, USA in 2024</a:t>
            </a:r>
          </a:p>
          <a:p>
            <a:r>
              <a:rPr lang="en-US" dirty="0"/>
              <a:t>FB on Election 2016: Russian government’s 80,000 posts reached 126 million Americans, ~half the electorate </a:t>
            </a:r>
          </a:p>
          <a:p>
            <a:r>
              <a:rPr lang="en-US" dirty="0"/>
              <a:t>Micah Musser, Georgetown U.: AI could save $3m of content generating in a $10m  campaign</a:t>
            </a:r>
          </a:p>
          <a:p>
            <a:r>
              <a:rPr lang="en-US" dirty="0"/>
              <a:t>Quiller helps campaigns write better fundraising emails</a:t>
            </a:r>
          </a:p>
          <a:p>
            <a:r>
              <a:rPr lang="en-US" dirty="0"/>
              <a:t>Meta and X/Twitter cut safety teams</a:t>
            </a:r>
          </a:p>
          <a:p>
            <a:r>
              <a:rPr lang="en-US" dirty="0"/>
              <a:t>Concerned:</a:t>
            </a:r>
          </a:p>
          <a:p>
            <a:pPr lvl="1">
              <a:buFont typeface="Wingdings" panose="05000000000000000000" pitchFamily="2" charset="2"/>
              <a:buChar char="§"/>
            </a:pPr>
            <a:r>
              <a:rPr lang="en-US" dirty="0"/>
              <a:t>Eric Schmidt, former Google CEO: “the 2024 elections are going to be a mess because social media is not protecting us from false generative AI.”  </a:t>
            </a:r>
          </a:p>
          <a:p>
            <a:pPr lvl="1">
              <a:buFont typeface="Wingdings" panose="05000000000000000000" pitchFamily="2" charset="2"/>
              <a:buChar char="§"/>
            </a:pPr>
            <a:r>
              <a:rPr lang="en-US" dirty="0"/>
              <a:t>Sam Altman, CEO of Open AI: “nervous about the impact AI is going to have on future elections (at least until everyone gets used to it)”</a:t>
            </a:r>
          </a:p>
          <a:p>
            <a:r>
              <a:rPr lang="en-US" dirty="0"/>
              <a:t>Not so concerned:</a:t>
            </a:r>
          </a:p>
          <a:p>
            <a:pPr lvl="1">
              <a:buFont typeface="Wingdings" panose="05000000000000000000" pitchFamily="2" charset="2"/>
              <a:buChar char="§"/>
            </a:pPr>
            <a:r>
              <a:rPr lang="en-US" dirty="0"/>
              <a:t>Jacky Chang, CTO Biden Campaign 2020: “Most voters treat all political message as spam”</a:t>
            </a:r>
          </a:p>
          <a:p>
            <a:pPr lvl="1">
              <a:buFont typeface="Wingdings" panose="05000000000000000000" pitchFamily="2" charset="2"/>
              <a:buChar char="§"/>
            </a:pPr>
            <a:r>
              <a:rPr lang="en-US" dirty="0"/>
              <a:t>Brendan </a:t>
            </a:r>
            <a:r>
              <a:rPr lang="en-US" dirty="0" err="1"/>
              <a:t>Nyhan</a:t>
            </a:r>
            <a:r>
              <a:rPr lang="en-US" dirty="0"/>
              <a:t>, Dartmouth: “We still have not one convincing case of a deepfake making any difference whatsoever in politics.”</a:t>
            </a:r>
          </a:p>
          <a:p>
            <a:pPr>
              <a:buFont typeface="Wingdings" panose="05000000000000000000" pitchFamily="2" charset="2"/>
              <a:buChar char="§"/>
            </a:pPr>
            <a:r>
              <a:rPr lang="en-US" dirty="0"/>
              <a:t>What do you lean towards?</a:t>
            </a:r>
          </a:p>
        </p:txBody>
      </p:sp>
      <p:sp>
        <p:nvSpPr>
          <p:cNvPr id="4" name="Title 3">
            <a:extLst>
              <a:ext uri="{FF2B5EF4-FFF2-40B4-BE49-F238E27FC236}">
                <a16:creationId xmlns:a16="http://schemas.microsoft.com/office/drawing/2014/main" id="{6145129E-0707-3D1E-AE3B-199D911B1EDC}"/>
              </a:ext>
            </a:extLst>
          </p:cNvPr>
          <p:cNvSpPr>
            <a:spLocks noGrp="1"/>
          </p:cNvSpPr>
          <p:nvPr>
            <p:ph type="title"/>
          </p:nvPr>
        </p:nvSpPr>
        <p:spPr>
          <a:xfrm>
            <a:off x="838200" y="-53974"/>
            <a:ext cx="10515600" cy="1164318"/>
          </a:xfrm>
        </p:spPr>
        <p:txBody>
          <a:bodyPr>
            <a:normAutofit/>
          </a:bodyPr>
          <a:lstStyle/>
          <a:p>
            <a:r>
              <a:rPr lang="en-US" sz="3600" dirty="0"/>
              <a:t>AI’s Influence on Elections 2024 ?   </a:t>
            </a:r>
          </a:p>
        </p:txBody>
      </p:sp>
      <p:sp>
        <p:nvSpPr>
          <p:cNvPr id="6" name="TextBox 5">
            <a:extLst>
              <a:ext uri="{FF2B5EF4-FFF2-40B4-BE49-F238E27FC236}">
                <a16:creationId xmlns:a16="http://schemas.microsoft.com/office/drawing/2014/main" id="{6B754482-0B76-9896-712B-B60BBE74480D}"/>
              </a:ext>
            </a:extLst>
          </p:cNvPr>
          <p:cNvSpPr txBox="1"/>
          <p:nvPr/>
        </p:nvSpPr>
        <p:spPr>
          <a:xfrm>
            <a:off x="7690758" y="344362"/>
            <a:ext cx="3341043" cy="369332"/>
          </a:xfrm>
          <a:prstGeom prst="rect">
            <a:avLst/>
          </a:prstGeom>
          <a:noFill/>
        </p:spPr>
        <p:txBody>
          <a:bodyPr wrap="none" rtlCol="0">
            <a:spAutoFit/>
          </a:bodyPr>
          <a:lstStyle/>
          <a:p>
            <a:r>
              <a:rPr lang="en-US" dirty="0"/>
              <a:t>The Economist, September 2023</a:t>
            </a:r>
          </a:p>
        </p:txBody>
      </p:sp>
      <p:sp>
        <p:nvSpPr>
          <p:cNvPr id="5" name="Footer Placeholder 3">
            <a:extLst>
              <a:ext uri="{FF2B5EF4-FFF2-40B4-BE49-F238E27FC236}">
                <a16:creationId xmlns:a16="http://schemas.microsoft.com/office/drawing/2014/main" id="{98FA6098-8283-2576-C282-22BB178359E9}"/>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306790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507E-9413-25F9-6055-40A94E0800B2}"/>
              </a:ext>
            </a:extLst>
          </p:cNvPr>
          <p:cNvSpPr>
            <a:spLocks noGrp="1"/>
          </p:cNvSpPr>
          <p:nvPr>
            <p:ph type="title"/>
          </p:nvPr>
        </p:nvSpPr>
        <p:spPr>
          <a:xfrm>
            <a:off x="838200" y="106136"/>
            <a:ext cx="10515600" cy="1325563"/>
          </a:xfrm>
        </p:spPr>
        <p:txBody>
          <a:bodyPr>
            <a:normAutofit/>
          </a:bodyPr>
          <a:lstStyle/>
          <a:p>
            <a:r>
              <a:rPr lang="en-US" sz="4000" dirty="0"/>
              <a:t>Regulations and Policies</a:t>
            </a:r>
          </a:p>
        </p:txBody>
      </p:sp>
      <p:sp>
        <p:nvSpPr>
          <p:cNvPr id="3" name="Content Placeholder 2">
            <a:extLst>
              <a:ext uri="{FF2B5EF4-FFF2-40B4-BE49-F238E27FC236}">
                <a16:creationId xmlns:a16="http://schemas.microsoft.com/office/drawing/2014/main" id="{BB3466F1-DD1D-58CF-3633-E2B22869117E}"/>
              </a:ext>
            </a:extLst>
          </p:cNvPr>
          <p:cNvSpPr>
            <a:spLocks noGrp="1"/>
          </p:cNvSpPr>
          <p:nvPr>
            <p:ph idx="1"/>
          </p:nvPr>
        </p:nvSpPr>
        <p:spPr>
          <a:xfrm>
            <a:off x="221976" y="1390988"/>
            <a:ext cx="5622233" cy="4685133"/>
          </a:xfrm>
        </p:spPr>
        <p:txBody>
          <a:bodyPr>
            <a:normAutofit fontScale="70000" lnSpcReduction="20000"/>
          </a:bodyPr>
          <a:lstStyle/>
          <a:p>
            <a:pPr marL="0" indent="0" algn="just">
              <a:buNone/>
            </a:pPr>
            <a:r>
              <a:rPr lang="en-US" sz="2400" u="sng" dirty="0"/>
              <a:t>European Union:  </a:t>
            </a:r>
          </a:p>
          <a:p>
            <a:pPr algn="just"/>
            <a:r>
              <a:rPr lang="en-US" sz="2400" b="1" dirty="0"/>
              <a:t>2021</a:t>
            </a:r>
            <a:r>
              <a:rPr lang="en-US" sz="2400" dirty="0"/>
              <a:t>: “</a:t>
            </a:r>
            <a:r>
              <a:rPr lang="en-US" sz="2400" dirty="0">
                <a:hlinkClick r:id="rId3"/>
              </a:rPr>
              <a:t>The Artificial Intelligence Act</a:t>
            </a:r>
            <a:r>
              <a:rPr lang="en-US" sz="2400" dirty="0"/>
              <a:t>” proposed by the European Commission</a:t>
            </a:r>
          </a:p>
          <a:p>
            <a:pPr algn="just"/>
            <a:r>
              <a:rPr lang="en-US" sz="2400" b="1" dirty="0"/>
              <a:t>2022</a:t>
            </a:r>
            <a:r>
              <a:rPr lang="en-US" sz="2400" dirty="0"/>
              <a:t>:  “General approach position” on the AI Act adopted by the European Council </a:t>
            </a:r>
          </a:p>
          <a:p>
            <a:pPr algn="just"/>
            <a:r>
              <a:rPr lang="en-US" sz="2400" b="1" dirty="0"/>
              <a:t>June 2023</a:t>
            </a:r>
            <a:r>
              <a:rPr lang="en-US" sz="2400" dirty="0"/>
              <a:t>: Amendments adopted by the European Parliament </a:t>
            </a:r>
          </a:p>
          <a:p>
            <a:pPr algn="just"/>
            <a:r>
              <a:rPr lang="en-US" sz="2400" dirty="0"/>
              <a:t>Now: Negotiation between European Commission and member states</a:t>
            </a:r>
          </a:p>
          <a:p>
            <a:pPr marL="0" indent="0" algn="just">
              <a:buNone/>
            </a:pPr>
            <a:r>
              <a:rPr lang="en-US" sz="2400" u="sng" dirty="0"/>
              <a:t>USA:</a:t>
            </a:r>
          </a:p>
          <a:p>
            <a:pPr algn="just"/>
            <a:r>
              <a:rPr lang="en-US" sz="2400" b="1" dirty="0"/>
              <a:t>June 2023</a:t>
            </a:r>
            <a:r>
              <a:rPr lang="en-US" sz="2400" dirty="0"/>
              <a:t>: Hearings in US Congress on AI</a:t>
            </a:r>
          </a:p>
          <a:p>
            <a:pPr algn="just"/>
            <a:r>
              <a:rPr lang="en-US" sz="2400" b="1" dirty="0"/>
              <a:t>July 2023</a:t>
            </a:r>
            <a:r>
              <a:rPr lang="en-US" sz="2400" dirty="0"/>
              <a:t>: Federal Trade Commission investigation into ChatGPT</a:t>
            </a:r>
          </a:p>
          <a:p>
            <a:pPr algn="just"/>
            <a:r>
              <a:rPr lang="en-US" sz="2400" b="1" dirty="0"/>
              <a:t>March 2024</a:t>
            </a:r>
            <a:r>
              <a:rPr lang="en-US" sz="2400" dirty="0"/>
              <a:t>: FDA published details on its coordinated approach to AI in Medicine.</a:t>
            </a:r>
          </a:p>
          <a:p>
            <a:pPr algn="just"/>
            <a:r>
              <a:rPr lang="en-US" sz="2400" b="1" dirty="0"/>
              <a:t>June 2024</a:t>
            </a:r>
            <a:r>
              <a:rPr lang="en-US" sz="2400" dirty="0"/>
              <a:t>: FDA published guiding principles for ML enabled medical devices.</a:t>
            </a:r>
          </a:p>
        </p:txBody>
      </p:sp>
      <p:sp>
        <p:nvSpPr>
          <p:cNvPr id="5" name="TextBox 4">
            <a:extLst>
              <a:ext uri="{FF2B5EF4-FFF2-40B4-BE49-F238E27FC236}">
                <a16:creationId xmlns:a16="http://schemas.microsoft.com/office/drawing/2014/main" id="{1687DE2B-9AB2-6024-140E-B66A4FA0DFA3}"/>
              </a:ext>
            </a:extLst>
          </p:cNvPr>
          <p:cNvSpPr txBox="1"/>
          <p:nvPr/>
        </p:nvSpPr>
        <p:spPr>
          <a:xfrm>
            <a:off x="6248400" y="1390988"/>
            <a:ext cx="5623560" cy="3849624"/>
          </a:xfrm>
          <a:prstGeom prst="rect">
            <a:avLst/>
          </a:prstGeom>
          <a:noFill/>
        </p:spPr>
        <p:txBody>
          <a:bodyPr wrap="square" rtlCol="0">
            <a:spAutoFit/>
          </a:bodyPr>
          <a:lstStyle/>
          <a:p>
            <a:pPr marL="0" indent="0" algn="just">
              <a:buNone/>
            </a:pPr>
            <a:r>
              <a:rPr lang="en-US" u="sng" dirty="0"/>
              <a:t>China: </a:t>
            </a:r>
          </a:p>
          <a:p>
            <a:pPr marL="285750" indent="-285750" algn="just">
              <a:buFont typeface="Arial" panose="020B0604020202020204" pitchFamily="34" charset="0"/>
              <a:buChar char="•"/>
            </a:pPr>
            <a:r>
              <a:rPr lang="en-US" sz="1700" b="1" dirty="0"/>
              <a:t>September 2023</a:t>
            </a:r>
            <a:r>
              <a:rPr lang="en-US" sz="1700" dirty="0"/>
              <a:t>: “AI algorithms must be registered with a government body and somehow embody core socialist values” according to The Economist.</a:t>
            </a:r>
          </a:p>
          <a:p>
            <a:pPr marL="285750" indent="-285750" algn="just">
              <a:buFont typeface="Arial" panose="020B0604020202020204" pitchFamily="34" charset="0"/>
              <a:buChar char="•"/>
            </a:pPr>
            <a:r>
              <a:rPr lang="en-US" sz="1700" b="1" dirty="0"/>
              <a:t>May 2024</a:t>
            </a:r>
            <a:r>
              <a:rPr lang="en-US" sz="1700" dirty="0"/>
              <a:t>:  Preliminary draft of China’s AI law for accountability is drafted.</a:t>
            </a:r>
          </a:p>
          <a:p>
            <a:pPr algn="just"/>
            <a:endParaRPr lang="en-US" dirty="0"/>
          </a:p>
          <a:p>
            <a:pPr algn="just"/>
            <a:endParaRPr lang="en-US" dirty="0"/>
          </a:p>
          <a:p>
            <a:pPr algn="just"/>
            <a:r>
              <a:rPr lang="en-US" u="sng" dirty="0"/>
              <a:t>India: </a:t>
            </a:r>
          </a:p>
          <a:p>
            <a:pPr marL="342900" indent="-342900" algn="just">
              <a:buFont typeface="Arial" panose="020B0604020202020204" pitchFamily="34" charset="0"/>
              <a:buChar char="•"/>
            </a:pPr>
            <a:r>
              <a:rPr lang="en-US" sz="1700" b="1" dirty="0"/>
              <a:t>Feb 2021</a:t>
            </a:r>
            <a:r>
              <a:rPr lang="en-US" sz="1700" dirty="0"/>
              <a:t>: Principles of Responsible AI is drafted.</a:t>
            </a:r>
          </a:p>
          <a:p>
            <a:pPr marL="342900" indent="-342900" algn="just">
              <a:buFont typeface="Arial" panose="020B0604020202020204" pitchFamily="34" charset="0"/>
              <a:buChar char="•"/>
            </a:pPr>
            <a:r>
              <a:rPr lang="en-US" sz="1700" b="1" dirty="0"/>
              <a:t>March 2023</a:t>
            </a:r>
            <a:r>
              <a:rPr lang="en-US" sz="1700" dirty="0"/>
              <a:t>: National Strategy for AI is drafted.</a:t>
            </a:r>
          </a:p>
          <a:p>
            <a:pPr marL="342900" indent="-342900" algn="just">
              <a:buFont typeface="Arial" panose="020B0604020202020204" pitchFamily="34" charset="0"/>
              <a:buChar char="•"/>
            </a:pPr>
            <a:r>
              <a:rPr lang="en-US" sz="1700" b="1" dirty="0"/>
              <a:t>August 2023</a:t>
            </a:r>
            <a:r>
              <a:rPr lang="en-US" sz="1700" dirty="0"/>
              <a:t>: Digital Personal Data Protection Act enacted</a:t>
            </a:r>
          </a:p>
          <a:p>
            <a:pPr marL="342900" indent="-342900" algn="just">
              <a:buFont typeface="Arial" panose="020B0604020202020204" pitchFamily="34" charset="0"/>
              <a:buChar char="•"/>
            </a:pPr>
            <a:endParaRPr lang="en-US" dirty="0"/>
          </a:p>
          <a:p>
            <a:pPr algn="just"/>
            <a:endParaRPr lang="en-US" dirty="0"/>
          </a:p>
        </p:txBody>
      </p:sp>
      <p:sp>
        <p:nvSpPr>
          <p:cNvPr id="6" name="Footer Placeholder 3">
            <a:extLst>
              <a:ext uri="{FF2B5EF4-FFF2-40B4-BE49-F238E27FC236}">
                <a16:creationId xmlns:a16="http://schemas.microsoft.com/office/drawing/2014/main" id="{E732CC25-662B-028C-D131-3133ACB1C5B8}"/>
              </a:ext>
            </a:extLst>
          </p:cNvPr>
          <p:cNvSpPr txBox="1">
            <a:spLocks/>
          </p:cNvSpPr>
          <p:nvPr/>
        </p:nvSpPr>
        <p:spPr>
          <a:xfrm>
            <a:off x="2791326" y="6356350"/>
            <a:ext cx="5986915" cy="292815"/>
          </a:xfrm>
          <a:prstGeom prst="rect">
            <a:avLst/>
          </a:prstGeom>
        </p:spPr>
        <p:txBody>
          <a:bodyPr vert="horz" lIns="91440" tIns="45720" rIns="91440" bIns="45720" rtlCol="0" anchor="ctr"/>
          <a:lstStyle>
            <a:defPPr>
              <a:defRPr lang="en-US"/>
            </a:defPPr>
            <a:lvl1pPr marL="0" algn="ctr" defTabSz="914400" rtl="0" eaLnBrk="1" latinLnBrk="0" hangingPunct="1">
              <a:defRPr sz="16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CS 640:  Artificial Intelligence, Mahir Patel, Margrit Betke, 2024</a:t>
            </a:r>
            <a:endParaRPr lang="en-US" dirty="0"/>
          </a:p>
        </p:txBody>
      </p:sp>
    </p:spTree>
    <p:extLst>
      <p:ext uri="{BB962C8B-B14F-4D97-AF65-F5344CB8AC3E}">
        <p14:creationId xmlns:p14="http://schemas.microsoft.com/office/powerpoint/2010/main" val="2974004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7C6A-6CA2-4673-7533-5DFC6E59A3D8}"/>
              </a:ext>
            </a:extLst>
          </p:cNvPr>
          <p:cNvSpPr>
            <a:spLocks noGrp="1"/>
          </p:cNvSpPr>
          <p:nvPr>
            <p:ph type="title"/>
          </p:nvPr>
        </p:nvSpPr>
        <p:spPr/>
        <p:txBody>
          <a:bodyPr>
            <a:normAutofit fontScale="90000"/>
          </a:bodyPr>
          <a:lstStyle/>
          <a:p>
            <a:r>
              <a:rPr lang="en-US" dirty="0"/>
              <a:t>Gender Shades: Intersectional Phenotypical and Demographic Evaluation of Face Datasets and Gender Classifiers (2017)</a:t>
            </a:r>
          </a:p>
        </p:txBody>
      </p:sp>
      <p:sp>
        <p:nvSpPr>
          <p:cNvPr id="3" name="Content Placeholder 2">
            <a:extLst>
              <a:ext uri="{FF2B5EF4-FFF2-40B4-BE49-F238E27FC236}">
                <a16:creationId xmlns:a16="http://schemas.microsoft.com/office/drawing/2014/main" id="{5BBF3251-4119-4055-BA1A-1AF70F550268}"/>
              </a:ext>
            </a:extLst>
          </p:cNvPr>
          <p:cNvSpPr>
            <a:spLocks noGrp="1"/>
          </p:cNvSpPr>
          <p:nvPr>
            <p:ph sz="half" idx="1"/>
          </p:nvPr>
        </p:nvSpPr>
        <p:spPr/>
        <p:txBody>
          <a:bodyPr/>
          <a:lstStyle/>
          <a:p>
            <a:endParaRPr lang="en-US" dirty="0"/>
          </a:p>
          <a:p>
            <a:pPr marL="0" indent="0">
              <a:buNone/>
            </a:pPr>
            <a:r>
              <a:rPr lang="en-US" dirty="0"/>
              <a:t>Source:</a:t>
            </a:r>
          </a:p>
          <a:p>
            <a:pPr marL="0" indent="0">
              <a:buNone/>
            </a:pPr>
            <a:r>
              <a:rPr lang="en-US" dirty="0">
                <a:hlinkClick r:id="rId2"/>
              </a:rPr>
              <a:t>http://gendershades.org</a:t>
            </a:r>
            <a:endParaRPr lang="en-US" dirty="0"/>
          </a:p>
          <a:p>
            <a:pPr marL="0" indent="0">
              <a:buNone/>
            </a:pPr>
            <a:r>
              <a:rPr lang="en-US" dirty="0">
                <a:hlinkClick r:id="rId3"/>
              </a:rPr>
              <a:t>https://www.youtube.com/watch?v=TWWsW1w-BVo</a:t>
            </a:r>
            <a:endParaRPr lang="en-US" dirty="0"/>
          </a:p>
          <a:p>
            <a:pPr marL="0" indent="0">
              <a:buNone/>
            </a:pPr>
            <a:endParaRPr lang="en-US" dirty="0"/>
          </a:p>
        </p:txBody>
      </p:sp>
      <p:pic>
        <p:nvPicPr>
          <p:cNvPr id="5" name="Content Placeholder 4">
            <a:extLst>
              <a:ext uri="{FF2B5EF4-FFF2-40B4-BE49-F238E27FC236}">
                <a16:creationId xmlns:a16="http://schemas.microsoft.com/office/drawing/2014/main" id="{197063D2-326A-BA42-BCCC-8CE87BE11CCB}"/>
              </a:ext>
            </a:extLst>
          </p:cNvPr>
          <p:cNvPicPr>
            <a:picLocks noGrp="1" noChangeAspect="1"/>
          </p:cNvPicPr>
          <p:nvPr>
            <p:ph sz="half" idx="2"/>
          </p:nvPr>
        </p:nvPicPr>
        <p:blipFill>
          <a:blip r:embed="rId4"/>
          <a:stretch>
            <a:fillRect/>
          </a:stretch>
        </p:blipFill>
        <p:spPr>
          <a:xfrm>
            <a:off x="6172200" y="3101846"/>
            <a:ext cx="5181600" cy="1798895"/>
          </a:xfrm>
          <a:prstGeom prst="rect">
            <a:avLst/>
          </a:prstGeom>
        </p:spPr>
      </p:pic>
    </p:spTree>
    <p:extLst>
      <p:ext uri="{BB962C8B-B14F-4D97-AF65-F5344CB8AC3E}">
        <p14:creationId xmlns:p14="http://schemas.microsoft.com/office/powerpoint/2010/main" val="3565749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0F89-5905-9F0A-6CF3-FEFDD1A09CCD}"/>
              </a:ext>
            </a:extLst>
          </p:cNvPr>
          <p:cNvSpPr>
            <a:spLocks noGrp="1"/>
          </p:cNvSpPr>
          <p:nvPr>
            <p:ph type="title"/>
          </p:nvPr>
        </p:nvSpPr>
        <p:spPr/>
        <p:txBody>
          <a:bodyPr/>
          <a:lstStyle/>
          <a:p>
            <a:r>
              <a:rPr lang="en-US" dirty="0"/>
              <a:t>When It Comes to Gorillas, Google Photos Remains Blind (2018)</a:t>
            </a:r>
          </a:p>
        </p:txBody>
      </p:sp>
      <p:sp>
        <p:nvSpPr>
          <p:cNvPr id="3" name="Content Placeholder 2">
            <a:extLst>
              <a:ext uri="{FF2B5EF4-FFF2-40B4-BE49-F238E27FC236}">
                <a16:creationId xmlns:a16="http://schemas.microsoft.com/office/drawing/2014/main" id="{6307BB88-C0E8-339D-D555-33BA6A72556E}"/>
              </a:ext>
            </a:extLst>
          </p:cNvPr>
          <p:cNvSpPr>
            <a:spLocks noGrp="1"/>
          </p:cNvSpPr>
          <p:nvPr>
            <p:ph sz="half" idx="1"/>
          </p:nvPr>
        </p:nvSpPr>
        <p:spPr/>
        <p:txBody>
          <a:bodyPr/>
          <a:lstStyle/>
          <a:p>
            <a:pPr marL="0" indent="0">
              <a:buNone/>
            </a:pPr>
            <a:r>
              <a:rPr lang="en-US" dirty="0"/>
              <a:t>Source:</a:t>
            </a:r>
          </a:p>
          <a:p>
            <a:pPr marL="0" indent="0">
              <a:buNone/>
            </a:pPr>
            <a:r>
              <a:rPr lang="en-US" dirty="0">
                <a:hlinkClick r:id="rId2"/>
              </a:rPr>
              <a:t>https://www.wired.com/story/when-it-comes-to-gorillas-google-photos-remains-blind/</a:t>
            </a:r>
            <a:endParaRPr lang="en-US" dirty="0"/>
          </a:p>
          <a:p>
            <a:pPr marL="0" indent="0">
              <a:buNone/>
            </a:pPr>
            <a:endParaRPr lang="en-US" dirty="0"/>
          </a:p>
        </p:txBody>
      </p:sp>
      <p:pic>
        <p:nvPicPr>
          <p:cNvPr id="2052" name="Picture 4">
            <a:extLst>
              <a:ext uri="{FF2B5EF4-FFF2-40B4-BE49-F238E27FC236}">
                <a16:creationId xmlns:a16="http://schemas.microsoft.com/office/drawing/2014/main" id="{3FA9872B-E300-5DE3-9CDF-356C00C102D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05894"/>
            <a:ext cx="51816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4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2F93-CB24-C500-9463-C25D7FE753A9}"/>
              </a:ext>
            </a:extLst>
          </p:cNvPr>
          <p:cNvSpPr>
            <a:spLocks noGrp="1"/>
          </p:cNvSpPr>
          <p:nvPr>
            <p:ph type="title"/>
          </p:nvPr>
        </p:nvSpPr>
        <p:spPr/>
        <p:txBody>
          <a:bodyPr>
            <a:normAutofit fontScale="90000"/>
          </a:bodyPr>
          <a:lstStyle/>
          <a:p>
            <a:r>
              <a:rPr lang="en-US" dirty="0"/>
              <a:t>Deep Neural Networks Are More Accurate than Humans at Detecting Sexual Orientation from Facial Images (2018)</a:t>
            </a:r>
          </a:p>
        </p:txBody>
      </p:sp>
      <p:sp>
        <p:nvSpPr>
          <p:cNvPr id="3" name="Content Placeholder 2">
            <a:extLst>
              <a:ext uri="{FF2B5EF4-FFF2-40B4-BE49-F238E27FC236}">
                <a16:creationId xmlns:a16="http://schemas.microsoft.com/office/drawing/2014/main" id="{D73EB467-7337-9BC7-BE73-F5D8B27435BA}"/>
              </a:ext>
            </a:extLst>
          </p:cNvPr>
          <p:cNvSpPr>
            <a:spLocks noGrp="1"/>
          </p:cNvSpPr>
          <p:nvPr>
            <p:ph sz="half" idx="1"/>
          </p:nvPr>
        </p:nvSpPr>
        <p:spPr/>
        <p:txBody>
          <a:bodyPr>
            <a:normAutofit lnSpcReduction="10000"/>
          </a:bodyPr>
          <a:lstStyle/>
          <a:p>
            <a:pPr marL="0" indent="0">
              <a:buNone/>
            </a:pPr>
            <a:r>
              <a:rPr lang="en-US" dirty="0"/>
              <a:t>Source:</a:t>
            </a:r>
          </a:p>
          <a:p>
            <a:pPr marL="0" indent="0">
              <a:buNone/>
            </a:pPr>
            <a:r>
              <a:rPr lang="en-US" dirty="0">
                <a:hlinkClick r:id="rId2"/>
              </a:rPr>
              <a:t>https://www.gsb.stanford.edu/faculty-research/publications/deep-neural-networks-are-more-accurate-humans-detecting-sexual</a:t>
            </a:r>
            <a:endParaRPr lang="en-US" dirty="0"/>
          </a:p>
          <a:p>
            <a:pPr marL="0" indent="0">
              <a:buNone/>
            </a:pPr>
            <a:r>
              <a:rPr lang="en-US" dirty="0"/>
              <a:t>Response:</a:t>
            </a:r>
          </a:p>
          <a:p>
            <a:pPr marL="0" indent="0">
              <a:buNone/>
            </a:pPr>
            <a:r>
              <a:rPr lang="en-US" dirty="0">
                <a:hlinkClick r:id="rId3"/>
              </a:rPr>
              <a:t>https://yjolt.org/blog/technological-gaydar-problems-facial-recognition-ai</a:t>
            </a:r>
            <a:endParaRPr lang="en-US" dirty="0"/>
          </a:p>
        </p:txBody>
      </p:sp>
      <p:sp>
        <p:nvSpPr>
          <p:cNvPr id="4" name="Content Placeholder 3">
            <a:extLst>
              <a:ext uri="{FF2B5EF4-FFF2-40B4-BE49-F238E27FC236}">
                <a16:creationId xmlns:a16="http://schemas.microsoft.com/office/drawing/2014/main" id="{A3A39261-2FB2-2A15-A7E9-558A473B973F}"/>
              </a:ext>
            </a:extLst>
          </p:cNvPr>
          <p:cNvSpPr>
            <a:spLocks noGrp="1"/>
          </p:cNvSpPr>
          <p:nvPr>
            <p:ph sz="half" idx="2"/>
          </p:nvPr>
        </p:nvSpPr>
        <p:spPr/>
        <p:txBody>
          <a:bodyPr>
            <a:normAutofit lnSpcReduction="10000"/>
          </a:bodyPr>
          <a:lstStyle/>
          <a:p>
            <a:pPr marL="0" indent="0">
              <a:buNone/>
            </a:pPr>
            <a:r>
              <a:rPr lang="en-US" dirty="0"/>
              <a:t>“Given a single facial image, a classifier could correctly distinguish between gay and heterosexual men in 81% of cases, and in 74% of cases for women. Human judges achieved much lower accuracy: 61% for men and 54% for women. The accuracy of the algorithm increased to 91% and 83%, respectively, given five facial images per person.”</a:t>
            </a:r>
          </a:p>
        </p:txBody>
      </p:sp>
    </p:spTree>
    <p:extLst>
      <p:ext uri="{BB962C8B-B14F-4D97-AF65-F5344CB8AC3E}">
        <p14:creationId xmlns:p14="http://schemas.microsoft.com/office/powerpoint/2010/main" val="390159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 640" id="{4886B1D9-2A0B-B840-ABF8-451FD60AED90}" vid="{09E56D24-B4B0-9447-9993-B21D436BF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78</TotalTime>
  <Words>3938</Words>
  <Application>Microsoft Office PowerPoint</Application>
  <PresentationFormat>Widescreen</PresentationFormat>
  <Paragraphs>415</Paragraphs>
  <Slides>65</Slides>
  <Notes>24</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Graduate Artificial Intelligence CS 640 Responsible AI</vt:lpstr>
      <vt:lpstr>Plan for Today</vt:lpstr>
      <vt:lpstr>Calculating Expected Utility</vt:lpstr>
      <vt:lpstr>Any Questions?</vt:lpstr>
      <vt:lpstr>The Three Laws of Robotics (1942)</vt:lpstr>
      <vt:lpstr>Google apologises for Photos app's racist blunder (2015)</vt:lpstr>
      <vt:lpstr>Gender Shades: Intersectional Phenotypical and Demographic Evaluation of Face Datasets and Gender Classifiers (2017)</vt:lpstr>
      <vt:lpstr>When It Comes to Gorillas, Google Photos Remains Blind (2018)</vt:lpstr>
      <vt:lpstr>Deep Neural Networks Are More Accurate than Humans at Detecting Sexual Orientation from Facial Images (2018)</vt:lpstr>
      <vt:lpstr>Insight - Amazon scraps secret AI recruiting tool that showed bias against women (2018)</vt:lpstr>
      <vt:lpstr>Emotion-reading tech fails the racial bias tes (2019)</vt:lpstr>
      <vt:lpstr>Gender imbalance in medical imaging datasets produces biased classifiers for computer-aided diagnosis (2020)</vt:lpstr>
      <vt:lpstr>What a machine learning tool that turns Obama white can (and can’t) tell us about AI bias (2020)</vt:lpstr>
      <vt:lpstr>Racial Bias in Pulse Oximetry Measurement (2021)</vt:lpstr>
      <vt:lpstr>MIT Graduate Asked AI App To Make Her Headshot More Professional, It Whitewashed Her Instead (2023)</vt:lpstr>
      <vt:lpstr>2 months later…</vt:lpstr>
      <vt:lpstr>Evaluation of Alignment Between Large Language Models and Expert Clinicians in Suicide Risk Assessment (2025)</vt:lpstr>
      <vt:lpstr>A Teen Was Suicidal. ChatGPT Was the Friend He Confided In. (2025)</vt:lpstr>
      <vt:lpstr>Voice AI in Firms: A Natural Field Experiment on Automated Job Interviews (2025)</vt:lpstr>
      <vt:lpstr>Any Questions?</vt:lpstr>
      <vt:lpstr>Dr. Joy Buolamwini, MIT Media Lab, 2017 http://gendershades.org  </vt:lpstr>
      <vt:lpstr>Individual and Collective Harms</vt:lpstr>
      <vt:lpstr>Female vs Male Accuracy</vt:lpstr>
      <vt:lpstr>Darker Subjects versus Lighter Subjects</vt:lpstr>
      <vt:lpstr>Comparing Both</vt:lpstr>
      <vt:lpstr>Emotion-reading tech fails the racial bias test The Conversation, Lauren Rhue, January 3, 2019 6.23am</vt:lpstr>
      <vt:lpstr>PowerPoint Presentation</vt:lpstr>
      <vt:lpstr>Emotion-reading tech fails the racial bias test The Conversation, Lauren Rhue, January 3, 2019 6.23am</vt:lpstr>
      <vt:lpstr>Emotion-reading tech fails the racial bias test The Conversation, Lauren Rhue, January 3, 2019 6.23am</vt:lpstr>
      <vt:lpstr>PowerPoint Presentation</vt:lpstr>
      <vt:lpstr>PowerPoint Presentation</vt:lpstr>
      <vt:lpstr>PowerPoint Presentation</vt:lpstr>
      <vt:lpstr>Lauren Rhue’s Analysis of her Study Results:</vt:lpstr>
      <vt:lpstr>Lauren Rhue’s Analysis of her Study Results:</vt:lpstr>
      <vt:lpstr>Lauren Rhue’s Analysis of her Study Results:</vt:lpstr>
      <vt:lpstr>Stereotypes and Racism in Modern AI</vt:lpstr>
      <vt:lpstr>Stereotypes and Racism in Modern AI</vt:lpstr>
      <vt:lpstr>Stereotypes and Racism in Modern AI</vt:lpstr>
      <vt:lpstr>Stereotypes and Racism in Modern AI</vt:lpstr>
      <vt:lpstr>Any Questions?</vt:lpstr>
      <vt:lpstr>A Framework for Understanding Sources of Harm throughout the Machine Learning Life Cycle  The 7 Sources of  Harm in ML  Suresh and Guttag  ACM Conference on Equity and Access in Algorithms, Mechanisms, and Optimization, 2021</vt:lpstr>
      <vt:lpstr>Historical Bias</vt:lpstr>
      <vt:lpstr>Historical Bias</vt:lpstr>
      <vt:lpstr>Historical Bias</vt:lpstr>
      <vt:lpstr>Representation Bias</vt:lpstr>
      <vt:lpstr>Representation Bias</vt:lpstr>
      <vt:lpstr>Measurement Bias</vt:lpstr>
      <vt:lpstr>Measurement Bias</vt:lpstr>
      <vt:lpstr>Learning Bias</vt:lpstr>
      <vt:lpstr>Evaluation Bias</vt:lpstr>
      <vt:lpstr>Evaluation Bias</vt:lpstr>
      <vt:lpstr>Aggregation Bias</vt:lpstr>
      <vt:lpstr>Deployment Bias</vt:lpstr>
      <vt:lpstr>Measurement and Representation Biases</vt:lpstr>
      <vt:lpstr>Measurement and Representation Biases</vt:lpstr>
      <vt:lpstr>Measurement and Representation Biases</vt:lpstr>
      <vt:lpstr>   When Machine Learning Is Facially Invalid Frank Pasquale, SEPTEMBER 2018 | VOL. 61 | NO. 9 |   COMMUNICATIONS OF THE ACM 25</vt:lpstr>
      <vt:lpstr>Any Questions?</vt:lpstr>
      <vt:lpstr>Evolution of LMs</vt:lpstr>
      <vt:lpstr>Bigger is better?</vt:lpstr>
      <vt:lpstr>Carbon Footprint</vt:lpstr>
      <vt:lpstr>2024 United States Data Center Energy Usage Report</vt:lpstr>
      <vt:lpstr>On the Dangers of Stochastic Parrots: Can Language Models Be Too Big?  🦜 </vt:lpstr>
      <vt:lpstr>AI’s Influence on Elections 2024 ?   </vt:lpstr>
      <vt:lpstr>Regulations and Policies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Artificial Intelligence CS 640 Responsible AI</dc:title>
  <dc:creator>Considine, Jeffrey</dc:creator>
  <cp:lastModifiedBy>Considine, Jeffrey</cp:lastModifiedBy>
  <cp:revision>2</cp:revision>
  <dcterms:created xsi:type="dcterms:W3CDTF">2025-09-01T19:24:30Z</dcterms:created>
  <dcterms:modified xsi:type="dcterms:W3CDTF">2025-09-09T16:16:06Z</dcterms:modified>
</cp:coreProperties>
</file>